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68" r:id="rId5"/>
    <p:sldId id="386" r:id="rId6"/>
    <p:sldId id="385" r:id="rId7"/>
    <p:sldId id="379" r:id="rId8"/>
    <p:sldId id="380" r:id="rId9"/>
    <p:sldId id="381" r:id="rId10"/>
    <p:sldId id="382" r:id="rId11"/>
    <p:sldId id="383" r:id="rId12"/>
    <p:sldId id="267" r:id="rId13"/>
    <p:sldId id="384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enny Bowen" initials="PB" lastIdx="1" clrIdx="6">
    <p:extLst>
      <p:ext uri="{19B8F6BF-5375-455C-9EA6-DF929625EA0E}">
        <p15:presenceInfo xmlns:p15="http://schemas.microsoft.com/office/powerpoint/2012/main" userId="Penny Bowen" providerId="None"/>
      </p:ext>
    </p:extLst>
  </p:cmAuthor>
  <p:cmAuthor id="1" name="Christina Gewehr" initials="CG" lastIdx="6" clrIdx="0">
    <p:extLst>
      <p:ext uri="{19B8F6BF-5375-455C-9EA6-DF929625EA0E}">
        <p15:presenceInfo xmlns:p15="http://schemas.microsoft.com/office/powerpoint/2012/main" userId="Christina Gewehr" providerId="None"/>
      </p:ext>
    </p:extLst>
  </p:cmAuthor>
  <p:cmAuthor id="8" name="Grootenhuis, Anne GIZ BE" initials="GB" lastIdx="1" clrIdx="7">
    <p:extLst>
      <p:ext uri="{19B8F6BF-5375-455C-9EA6-DF929625EA0E}">
        <p15:presenceInfo xmlns:p15="http://schemas.microsoft.com/office/powerpoint/2012/main" userId="S::anne.grootenhuis@giz.de::d4b2e3b9-df34-48c3-a111-7795b6837e1e" providerId="AD"/>
      </p:ext>
    </p:extLst>
  </p:cmAuthor>
  <p:cmAuthor id="2" name="Javier Ortiz de Zuniga" initials="JOdZ" lastIdx="5" clrIdx="1">
    <p:extLst>
      <p:ext uri="{19B8F6BF-5375-455C-9EA6-DF929625EA0E}">
        <p15:presenceInfo xmlns:p15="http://schemas.microsoft.com/office/powerpoint/2012/main" userId="Javier Ortiz de Zuniga" providerId="None"/>
      </p:ext>
    </p:extLst>
  </p:cmAuthor>
  <p:cmAuthor id="3" name="Ortiz de Zuniga, Javier GIZ BE" initials="OdZJGB" lastIdx="2" clrIdx="2">
    <p:extLst>
      <p:ext uri="{19B8F6BF-5375-455C-9EA6-DF929625EA0E}">
        <p15:presenceInfo xmlns:p15="http://schemas.microsoft.com/office/powerpoint/2012/main" userId="Ortiz de Zuniga, Javier GIZ BE" providerId="None"/>
      </p:ext>
    </p:extLst>
  </p:cmAuthor>
  <p:cmAuthor id="4" name="Franz, Michael GIZ BE" initials="FMGB" lastIdx="2" clrIdx="3">
    <p:extLst>
      <p:ext uri="{19B8F6BF-5375-455C-9EA6-DF929625EA0E}">
        <p15:presenceInfo xmlns:p15="http://schemas.microsoft.com/office/powerpoint/2012/main" userId="Franz, Michael GIZ BE" providerId="None"/>
      </p:ext>
    </p:extLst>
  </p:cmAuthor>
  <p:cmAuthor id="5" name="Marie Strauss" initials="MS" lastIdx="2" clrIdx="4">
    <p:extLst>
      <p:ext uri="{19B8F6BF-5375-455C-9EA6-DF929625EA0E}">
        <p15:presenceInfo xmlns:p15="http://schemas.microsoft.com/office/powerpoint/2012/main" userId="Marie Strauss" providerId="None"/>
      </p:ext>
    </p:extLst>
  </p:cmAuthor>
  <p:cmAuthor id="6" name="Gerald Lindo" initials="GL" lastIdx="5" clrIdx="5">
    <p:extLst>
      <p:ext uri="{19B8F6BF-5375-455C-9EA6-DF929625EA0E}">
        <p15:presenceInfo xmlns:p15="http://schemas.microsoft.com/office/powerpoint/2012/main" userId="S::gerald@ccreee.org::4301e927-cb00-44e5-a3c6-2f65d15da3d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E69"/>
    <a:srgbClr val="134094"/>
    <a:srgbClr val="828B8C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743FF-F1FE-4D37-912A-FBA2B9EF5212}" v="1" dt="2021-05-31T12:56:51.309"/>
    <p1510:client id="{02C0D56D-5129-4598-9DD5-26C8D4AAB209}" v="6" dt="2021-05-31T13:25:17.989"/>
    <p1510:client id="{39F7DA7F-21E2-5F0D-3FDB-F36BA17F5D4F}" v="54" dt="2021-05-31T13:07:06.162"/>
    <p1510:client id="{3E742B18-C008-4CE2-AD1B-E435598A7C4D}" v="1" dt="2021-05-31T12:59:57.201"/>
    <p1510:client id="{69F9B60D-1A63-413D-8EB0-C98709E9BF85}" v="1" dt="2021-05-31T12:41:27.139"/>
    <p1510:client id="{BAC84EF4-ED49-1C49-16D5-6AD05972CC84}" v="13" dt="2021-05-31T13:28:09.645"/>
    <p1510:client id="{F739D118-1910-400E-9B4B-B247766073F6}" v="20" dt="2021-05-31T12:55:39.58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all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000" b="1" cap="none" baseline="0">
                <a:solidFill>
                  <a:schemeClr val="accent1"/>
                </a:solidFill>
              </a:rPr>
              <a:t>Diagramme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all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B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Data row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B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8-4460-8EBB-C44BC9D96456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Data row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B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B8-4460-8EBB-C44BC9D96456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Data row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B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B8-4460-8EBB-C44BC9D96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990584"/>
        <c:axId val="360989928"/>
      </c:barChart>
      <c:catAx>
        <c:axId val="36099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B"/>
          </a:p>
        </c:txPr>
        <c:crossAx val="360989928"/>
        <c:crosses val="autoZero"/>
        <c:auto val="1"/>
        <c:lblAlgn val="ctr"/>
        <c:lblOffset val="100"/>
        <c:noMultiLvlLbl val="0"/>
      </c:catAx>
      <c:valAx>
        <c:axId val="36098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B"/>
          </a:p>
        </c:txPr>
        <c:crossAx val="36099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BB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B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4B161-7677-2E4F-96E3-3A2EB66A5282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378A45-9804-3F40-9B22-F6CFF36E9469}">
      <dgm:prSet phldrT="[Text]"/>
      <dgm:spPr/>
      <dgm:t>
        <a:bodyPr/>
        <a:lstStyle/>
        <a:p>
          <a:r>
            <a:rPr lang="en-US"/>
            <a:t>Stand-Alone Systems</a:t>
          </a:r>
        </a:p>
      </dgm:t>
    </dgm:pt>
    <dgm:pt modelId="{87A741AA-1FEF-0B4C-AE57-5DF3E14AD867}" type="parTrans" cxnId="{352892D9-6E9E-2B42-A44F-6E335CEDF22D}">
      <dgm:prSet/>
      <dgm:spPr/>
      <dgm:t>
        <a:bodyPr/>
        <a:lstStyle/>
        <a:p>
          <a:endParaRPr lang="en-US"/>
        </a:p>
      </dgm:t>
    </dgm:pt>
    <dgm:pt modelId="{72CD309B-853E-A448-94B6-61AE12EC2157}" type="sibTrans" cxnId="{352892D9-6E9E-2B42-A44F-6E335CEDF22D}">
      <dgm:prSet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6A6FC25-346E-8744-99F3-BBBE233487FA}">
      <dgm:prSet phldrT="[Text]"/>
      <dgm:spPr/>
      <dgm:t>
        <a:bodyPr/>
        <a:lstStyle/>
        <a:p>
          <a:pPr algn="l"/>
          <a:r>
            <a:rPr lang="en-US"/>
            <a:t>Traditional established market</a:t>
          </a:r>
        </a:p>
      </dgm:t>
    </dgm:pt>
    <dgm:pt modelId="{7491E047-2BEF-B34E-B81A-B6B4B168B62F}" type="parTrans" cxnId="{AEB69AA8-30B0-F047-AC7A-83874784F6CC}">
      <dgm:prSet/>
      <dgm:spPr/>
      <dgm:t>
        <a:bodyPr/>
        <a:lstStyle/>
        <a:p>
          <a:endParaRPr lang="en-US"/>
        </a:p>
      </dgm:t>
    </dgm:pt>
    <dgm:pt modelId="{D82D52FA-0690-5D4A-89A2-64D0FD9D3EE5}" type="sibTrans" cxnId="{AEB69AA8-30B0-F047-AC7A-83874784F6CC}">
      <dgm:prSet/>
      <dgm:spPr/>
      <dgm:t>
        <a:bodyPr/>
        <a:lstStyle/>
        <a:p>
          <a:endParaRPr lang="en-US"/>
        </a:p>
      </dgm:t>
    </dgm:pt>
    <dgm:pt modelId="{59EA32C8-1127-0D4D-9F0B-261AC595033F}">
      <dgm:prSet phldrT="[Text]"/>
      <dgm:spPr/>
      <dgm:t>
        <a:bodyPr/>
        <a:lstStyle/>
        <a:p>
          <a:r>
            <a:rPr lang="en-US"/>
            <a:t>Mini-Grids</a:t>
          </a:r>
        </a:p>
      </dgm:t>
    </dgm:pt>
    <dgm:pt modelId="{3DBB5F32-E946-8349-857A-93F81A9DBCE6}" type="parTrans" cxnId="{76AC97F3-F005-8549-AB46-7B9AE1CFC8CB}">
      <dgm:prSet/>
      <dgm:spPr/>
      <dgm:t>
        <a:bodyPr/>
        <a:lstStyle/>
        <a:p>
          <a:endParaRPr lang="en-US"/>
        </a:p>
      </dgm:t>
    </dgm:pt>
    <dgm:pt modelId="{BDEB46DC-5D81-8E4D-BE11-FC0A9B894112}" type="sibTrans" cxnId="{76AC97F3-F005-8549-AB46-7B9AE1CFC8CB}">
      <dgm:prSet/>
      <dgm:spPr>
        <a:blipFill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BDC6DD9-E4EA-6248-8556-C02644933DE4}">
      <dgm:prSet phldrT="[Text]"/>
      <dgm:spPr/>
      <dgm:t>
        <a:bodyPr/>
        <a:lstStyle/>
        <a:p>
          <a:r>
            <a:rPr lang="en-US"/>
            <a:t>Developing market will include private sector (mining, tourism)</a:t>
          </a:r>
        </a:p>
      </dgm:t>
    </dgm:pt>
    <dgm:pt modelId="{1779FE4F-D049-1B40-9F4F-EEDA3B0E93C4}" type="parTrans" cxnId="{7D835E19-ED0A-DF47-9E96-4024BC5E33E5}">
      <dgm:prSet/>
      <dgm:spPr/>
      <dgm:t>
        <a:bodyPr/>
        <a:lstStyle/>
        <a:p>
          <a:endParaRPr lang="en-US"/>
        </a:p>
      </dgm:t>
    </dgm:pt>
    <dgm:pt modelId="{5F75A884-6945-084D-AB63-47871AB0404F}" type="sibTrans" cxnId="{7D835E19-ED0A-DF47-9E96-4024BC5E33E5}">
      <dgm:prSet/>
      <dgm:spPr/>
      <dgm:t>
        <a:bodyPr/>
        <a:lstStyle/>
        <a:p>
          <a:endParaRPr lang="en-US"/>
        </a:p>
      </dgm:t>
    </dgm:pt>
    <dgm:pt modelId="{C44B9403-16CD-D242-82FC-A52DE6E2E76B}">
      <dgm:prSet phldrT="[Text]"/>
      <dgm:spPr/>
      <dgm:t>
        <a:bodyPr/>
        <a:lstStyle/>
        <a:p>
          <a:r>
            <a:rPr lang="en-US"/>
            <a:t>Electric Transport</a:t>
          </a:r>
        </a:p>
      </dgm:t>
    </dgm:pt>
    <dgm:pt modelId="{F2DC33BE-9518-074C-9FE8-F6EAC1424096}" type="parTrans" cxnId="{B2851BB9-0CE2-9144-B5D1-8CA52F5A65FB}">
      <dgm:prSet/>
      <dgm:spPr/>
      <dgm:t>
        <a:bodyPr/>
        <a:lstStyle/>
        <a:p>
          <a:endParaRPr lang="en-US"/>
        </a:p>
      </dgm:t>
    </dgm:pt>
    <dgm:pt modelId="{1857919E-FE3E-5644-9949-FF0385D358D5}" type="sibTrans" cxnId="{B2851BB9-0CE2-9144-B5D1-8CA52F5A65FB}">
      <dgm:prSet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A2AF7B9-B532-2547-A70C-054FF5533F99}">
      <dgm:prSet phldrT="[Text]"/>
      <dgm:spPr/>
      <dgm:t>
        <a:bodyPr/>
        <a:lstStyle/>
        <a:p>
          <a:r>
            <a:rPr lang="en-US"/>
            <a:t>Key future market</a:t>
          </a:r>
        </a:p>
      </dgm:t>
    </dgm:pt>
    <dgm:pt modelId="{407CDEAE-1A84-3742-B5D7-9E1C3570C485}" type="parTrans" cxnId="{7857D171-6B53-7642-92CF-69C2FF67AF25}">
      <dgm:prSet/>
      <dgm:spPr/>
      <dgm:t>
        <a:bodyPr/>
        <a:lstStyle/>
        <a:p>
          <a:endParaRPr lang="en-US"/>
        </a:p>
      </dgm:t>
    </dgm:pt>
    <dgm:pt modelId="{C8393B9A-4AE2-E24F-BA90-07BBA87221EB}" type="sibTrans" cxnId="{7857D171-6B53-7642-92CF-69C2FF67AF25}">
      <dgm:prSet/>
      <dgm:spPr/>
      <dgm:t>
        <a:bodyPr/>
        <a:lstStyle/>
        <a:p>
          <a:endParaRPr lang="en-US"/>
        </a:p>
      </dgm:t>
    </dgm:pt>
    <dgm:pt modelId="{3F4B1D6A-5398-4E4E-824C-1C3976C9D40D}" type="pres">
      <dgm:prSet presAssocID="{B0C4B161-7677-2E4F-96E3-3A2EB66A5282}" presName="Name0" presStyleCnt="0">
        <dgm:presLayoutVars>
          <dgm:chMax/>
          <dgm:chPref/>
          <dgm:dir/>
          <dgm:animLvl val="lvl"/>
        </dgm:presLayoutVars>
      </dgm:prSet>
      <dgm:spPr/>
    </dgm:pt>
    <dgm:pt modelId="{69E5E968-1647-944E-99EB-8B1B99EFCCC7}" type="pres">
      <dgm:prSet presAssocID="{28378A45-9804-3F40-9B22-F6CFF36E9469}" presName="composite" presStyleCnt="0"/>
      <dgm:spPr/>
    </dgm:pt>
    <dgm:pt modelId="{E6E8FCCD-5076-1D40-8608-69C1869F2721}" type="pres">
      <dgm:prSet presAssocID="{28378A45-9804-3F40-9B22-F6CFF36E946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C1A2549-8B06-8A48-815E-F76166B15F11}" type="pres">
      <dgm:prSet presAssocID="{28378A45-9804-3F40-9B22-F6CFF36E9469}" presName="Childtext1" presStyleLbl="revTx" presStyleIdx="0" presStyleCnt="3" custScaleX="61674" custLinFactNeighborX="-12886" custLinFactNeighborY="-1307">
        <dgm:presLayoutVars>
          <dgm:chMax val="0"/>
          <dgm:chPref val="0"/>
          <dgm:bulletEnabled val="1"/>
        </dgm:presLayoutVars>
      </dgm:prSet>
      <dgm:spPr/>
    </dgm:pt>
    <dgm:pt modelId="{798E3EC5-8BCE-1A47-BB4F-2FFC7011E4A5}" type="pres">
      <dgm:prSet presAssocID="{28378A45-9804-3F40-9B22-F6CFF36E9469}" presName="BalanceSpacing" presStyleCnt="0"/>
      <dgm:spPr/>
    </dgm:pt>
    <dgm:pt modelId="{698BDD8D-26F2-5748-B1B9-76B657AA4492}" type="pres">
      <dgm:prSet presAssocID="{28378A45-9804-3F40-9B22-F6CFF36E9469}" presName="BalanceSpacing1" presStyleCnt="0"/>
      <dgm:spPr/>
    </dgm:pt>
    <dgm:pt modelId="{DC3609AB-D477-A34B-80EC-74289832CE56}" type="pres">
      <dgm:prSet presAssocID="{72CD309B-853E-A448-94B6-61AE12EC2157}" presName="Accent1Text" presStyleLbl="node1" presStyleIdx="1" presStyleCnt="6"/>
      <dgm:spPr/>
    </dgm:pt>
    <dgm:pt modelId="{782EFB72-6152-F54D-96BC-9078F7138496}" type="pres">
      <dgm:prSet presAssocID="{72CD309B-853E-A448-94B6-61AE12EC2157}" presName="spaceBetweenRectangles" presStyleCnt="0"/>
      <dgm:spPr/>
    </dgm:pt>
    <dgm:pt modelId="{0E9DBC59-6E1B-2849-A887-ED157954E1EB}" type="pres">
      <dgm:prSet presAssocID="{59EA32C8-1127-0D4D-9F0B-261AC595033F}" presName="composite" presStyleCnt="0"/>
      <dgm:spPr/>
    </dgm:pt>
    <dgm:pt modelId="{7F59A01D-9F57-0F40-9EE6-02903C5CDF04}" type="pres">
      <dgm:prSet presAssocID="{59EA32C8-1127-0D4D-9F0B-261AC595033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FF738772-DCED-5340-A3E5-286A29372A10}" type="pres">
      <dgm:prSet presAssocID="{59EA32C8-1127-0D4D-9F0B-261AC595033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EC46ECD-F186-774B-A001-848C5E7F21DD}" type="pres">
      <dgm:prSet presAssocID="{59EA32C8-1127-0D4D-9F0B-261AC595033F}" presName="BalanceSpacing" presStyleCnt="0"/>
      <dgm:spPr/>
    </dgm:pt>
    <dgm:pt modelId="{0FBE8450-C834-E541-BE2D-BE7C7E792380}" type="pres">
      <dgm:prSet presAssocID="{59EA32C8-1127-0D4D-9F0B-261AC595033F}" presName="BalanceSpacing1" presStyleCnt="0"/>
      <dgm:spPr/>
    </dgm:pt>
    <dgm:pt modelId="{6BE7F0F9-F893-3341-A3C2-E277323EBDC6}" type="pres">
      <dgm:prSet presAssocID="{BDEB46DC-5D81-8E4D-BE11-FC0A9B894112}" presName="Accent1Text" presStyleLbl="node1" presStyleIdx="3" presStyleCnt="6"/>
      <dgm:spPr/>
    </dgm:pt>
    <dgm:pt modelId="{82A4C755-1DC4-9244-BA6E-CE91CFA3775D}" type="pres">
      <dgm:prSet presAssocID="{BDEB46DC-5D81-8E4D-BE11-FC0A9B894112}" presName="spaceBetweenRectangles" presStyleCnt="0"/>
      <dgm:spPr/>
    </dgm:pt>
    <dgm:pt modelId="{67DAD8BE-4C58-9944-AA99-E2B935FBEB57}" type="pres">
      <dgm:prSet presAssocID="{C44B9403-16CD-D242-82FC-A52DE6E2E76B}" presName="composite" presStyleCnt="0"/>
      <dgm:spPr/>
    </dgm:pt>
    <dgm:pt modelId="{7F0A0F02-C846-0F4A-B4BA-69ECF5F97008}" type="pres">
      <dgm:prSet presAssocID="{C44B9403-16CD-D242-82FC-A52DE6E2E76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43EFB9EA-C945-AB4E-B18C-AD1B5E950A8D}" type="pres">
      <dgm:prSet presAssocID="{C44B9403-16CD-D242-82FC-A52DE6E2E76B}" presName="Childtext1" presStyleLbl="revTx" presStyleIdx="2" presStyleCnt="3" custScaleX="61674" custLinFactNeighborX="-14234" custLinFactNeighborY="1461">
        <dgm:presLayoutVars>
          <dgm:chMax val="0"/>
          <dgm:chPref val="0"/>
          <dgm:bulletEnabled val="1"/>
        </dgm:presLayoutVars>
      </dgm:prSet>
      <dgm:spPr/>
    </dgm:pt>
    <dgm:pt modelId="{54B8E13C-651B-A345-9BD3-E5EEFA3797C1}" type="pres">
      <dgm:prSet presAssocID="{C44B9403-16CD-D242-82FC-A52DE6E2E76B}" presName="BalanceSpacing" presStyleCnt="0"/>
      <dgm:spPr/>
    </dgm:pt>
    <dgm:pt modelId="{1658F31A-91AA-C64B-99A5-5C6D15A3A734}" type="pres">
      <dgm:prSet presAssocID="{C44B9403-16CD-D242-82FC-A52DE6E2E76B}" presName="BalanceSpacing1" presStyleCnt="0"/>
      <dgm:spPr/>
    </dgm:pt>
    <dgm:pt modelId="{F8AB9E00-7910-F24A-BFA4-3E351F324B74}" type="pres">
      <dgm:prSet presAssocID="{1857919E-FE3E-5644-9949-FF0385D358D5}" presName="Accent1Text" presStyleLbl="node1" presStyleIdx="5" presStyleCnt="6"/>
      <dgm:spPr/>
    </dgm:pt>
  </dgm:ptLst>
  <dgm:cxnLst>
    <dgm:cxn modelId="{43472203-3E60-E345-B200-B7090535BFEC}" type="presOf" srcId="{1857919E-FE3E-5644-9949-FF0385D358D5}" destId="{F8AB9E00-7910-F24A-BFA4-3E351F324B74}" srcOrd="0" destOrd="0" presId="urn:microsoft.com/office/officeart/2008/layout/AlternatingHexagons"/>
    <dgm:cxn modelId="{7D835E19-ED0A-DF47-9E96-4024BC5E33E5}" srcId="{59EA32C8-1127-0D4D-9F0B-261AC595033F}" destId="{EBDC6DD9-E4EA-6248-8556-C02644933DE4}" srcOrd="0" destOrd="0" parTransId="{1779FE4F-D049-1B40-9F4F-EEDA3B0E93C4}" sibTransId="{5F75A884-6945-084D-AB63-47871AB0404F}"/>
    <dgm:cxn modelId="{835D803E-EEC2-0A40-BB6E-8C28DEC9E9EB}" type="presOf" srcId="{C44B9403-16CD-D242-82FC-A52DE6E2E76B}" destId="{7F0A0F02-C846-0F4A-B4BA-69ECF5F97008}" srcOrd="0" destOrd="0" presId="urn:microsoft.com/office/officeart/2008/layout/AlternatingHexagons"/>
    <dgm:cxn modelId="{91573751-712C-134B-9AF5-AA2D1B3B8150}" type="presOf" srcId="{72CD309B-853E-A448-94B6-61AE12EC2157}" destId="{DC3609AB-D477-A34B-80EC-74289832CE56}" srcOrd="0" destOrd="0" presId="urn:microsoft.com/office/officeart/2008/layout/AlternatingHexagons"/>
    <dgm:cxn modelId="{B98D4051-C825-E14C-A350-E5BB5111ACB2}" type="presOf" srcId="{5A2AF7B9-B532-2547-A70C-054FF5533F99}" destId="{43EFB9EA-C945-AB4E-B18C-AD1B5E950A8D}" srcOrd="0" destOrd="0" presId="urn:microsoft.com/office/officeart/2008/layout/AlternatingHexagons"/>
    <dgm:cxn modelId="{7857D171-6B53-7642-92CF-69C2FF67AF25}" srcId="{C44B9403-16CD-D242-82FC-A52DE6E2E76B}" destId="{5A2AF7B9-B532-2547-A70C-054FF5533F99}" srcOrd="0" destOrd="0" parTransId="{407CDEAE-1A84-3742-B5D7-9E1C3570C485}" sibTransId="{C8393B9A-4AE2-E24F-BA90-07BBA87221EB}"/>
    <dgm:cxn modelId="{AEB69AA8-30B0-F047-AC7A-83874784F6CC}" srcId="{28378A45-9804-3F40-9B22-F6CFF36E9469}" destId="{D6A6FC25-346E-8744-99F3-BBBE233487FA}" srcOrd="0" destOrd="0" parTransId="{7491E047-2BEF-B34E-B81A-B6B4B168B62F}" sibTransId="{D82D52FA-0690-5D4A-89A2-64D0FD9D3EE5}"/>
    <dgm:cxn modelId="{B2851BB9-0CE2-9144-B5D1-8CA52F5A65FB}" srcId="{B0C4B161-7677-2E4F-96E3-3A2EB66A5282}" destId="{C44B9403-16CD-D242-82FC-A52DE6E2E76B}" srcOrd="2" destOrd="0" parTransId="{F2DC33BE-9518-074C-9FE8-F6EAC1424096}" sibTransId="{1857919E-FE3E-5644-9949-FF0385D358D5}"/>
    <dgm:cxn modelId="{6BA55EBD-8E5D-DA4F-A6A2-6CFBA6F83357}" type="presOf" srcId="{B0C4B161-7677-2E4F-96E3-3A2EB66A5282}" destId="{3F4B1D6A-5398-4E4E-824C-1C3976C9D40D}" srcOrd="0" destOrd="0" presId="urn:microsoft.com/office/officeart/2008/layout/AlternatingHexagons"/>
    <dgm:cxn modelId="{4C10CDC9-D5A8-ED46-BA17-86B03BB64C74}" type="presOf" srcId="{EBDC6DD9-E4EA-6248-8556-C02644933DE4}" destId="{FF738772-DCED-5340-A3E5-286A29372A10}" srcOrd="0" destOrd="0" presId="urn:microsoft.com/office/officeart/2008/layout/AlternatingHexagons"/>
    <dgm:cxn modelId="{20C74CCC-D7BB-A14A-912C-E5A4B90B6284}" type="presOf" srcId="{D6A6FC25-346E-8744-99F3-BBBE233487FA}" destId="{5C1A2549-8B06-8A48-815E-F76166B15F11}" srcOrd="0" destOrd="0" presId="urn:microsoft.com/office/officeart/2008/layout/AlternatingHexagons"/>
    <dgm:cxn modelId="{FCEDB6D7-4D72-284A-A107-40651DDBA997}" type="presOf" srcId="{28378A45-9804-3F40-9B22-F6CFF36E9469}" destId="{E6E8FCCD-5076-1D40-8608-69C1869F2721}" srcOrd="0" destOrd="0" presId="urn:microsoft.com/office/officeart/2008/layout/AlternatingHexagons"/>
    <dgm:cxn modelId="{352892D9-6E9E-2B42-A44F-6E335CEDF22D}" srcId="{B0C4B161-7677-2E4F-96E3-3A2EB66A5282}" destId="{28378A45-9804-3F40-9B22-F6CFF36E9469}" srcOrd="0" destOrd="0" parTransId="{87A741AA-1FEF-0B4C-AE57-5DF3E14AD867}" sibTransId="{72CD309B-853E-A448-94B6-61AE12EC2157}"/>
    <dgm:cxn modelId="{92F6A1DA-1268-C349-A3B9-AD6B181BEB80}" type="presOf" srcId="{59EA32C8-1127-0D4D-9F0B-261AC595033F}" destId="{7F59A01D-9F57-0F40-9EE6-02903C5CDF04}" srcOrd="0" destOrd="0" presId="urn:microsoft.com/office/officeart/2008/layout/AlternatingHexagons"/>
    <dgm:cxn modelId="{BED61AEB-4CB4-144B-A8AE-44DE03429A86}" type="presOf" srcId="{BDEB46DC-5D81-8E4D-BE11-FC0A9B894112}" destId="{6BE7F0F9-F893-3341-A3C2-E277323EBDC6}" srcOrd="0" destOrd="0" presId="urn:microsoft.com/office/officeart/2008/layout/AlternatingHexagons"/>
    <dgm:cxn modelId="{76AC97F3-F005-8549-AB46-7B9AE1CFC8CB}" srcId="{B0C4B161-7677-2E4F-96E3-3A2EB66A5282}" destId="{59EA32C8-1127-0D4D-9F0B-261AC595033F}" srcOrd="1" destOrd="0" parTransId="{3DBB5F32-E946-8349-857A-93F81A9DBCE6}" sibTransId="{BDEB46DC-5D81-8E4D-BE11-FC0A9B894112}"/>
    <dgm:cxn modelId="{50716256-2E9B-E74C-8047-1A3B38E8C670}" type="presParOf" srcId="{3F4B1D6A-5398-4E4E-824C-1C3976C9D40D}" destId="{69E5E968-1647-944E-99EB-8B1B99EFCCC7}" srcOrd="0" destOrd="0" presId="urn:microsoft.com/office/officeart/2008/layout/AlternatingHexagons"/>
    <dgm:cxn modelId="{8C3ED196-5AB5-8F46-A195-9E7D5AF0A0ED}" type="presParOf" srcId="{69E5E968-1647-944E-99EB-8B1B99EFCCC7}" destId="{E6E8FCCD-5076-1D40-8608-69C1869F2721}" srcOrd="0" destOrd="0" presId="urn:microsoft.com/office/officeart/2008/layout/AlternatingHexagons"/>
    <dgm:cxn modelId="{B3B34D64-0C98-A043-BE3B-AB0016F89363}" type="presParOf" srcId="{69E5E968-1647-944E-99EB-8B1B99EFCCC7}" destId="{5C1A2549-8B06-8A48-815E-F76166B15F11}" srcOrd="1" destOrd="0" presId="urn:microsoft.com/office/officeart/2008/layout/AlternatingHexagons"/>
    <dgm:cxn modelId="{6CF4E051-D960-8147-AC37-EACE6C99B352}" type="presParOf" srcId="{69E5E968-1647-944E-99EB-8B1B99EFCCC7}" destId="{798E3EC5-8BCE-1A47-BB4F-2FFC7011E4A5}" srcOrd="2" destOrd="0" presId="urn:microsoft.com/office/officeart/2008/layout/AlternatingHexagons"/>
    <dgm:cxn modelId="{B8C3F584-4E17-354B-9033-A14A5A7F8CE3}" type="presParOf" srcId="{69E5E968-1647-944E-99EB-8B1B99EFCCC7}" destId="{698BDD8D-26F2-5748-B1B9-76B657AA4492}" srcOrd="3" destOrd="0" presId="urn:microsoft.com/office/officeart/2008/layout/AlternatingHexagons"/>
    <dgm:cxn modelId="{2B6BF99B-DDA3-3841-B588-2080884974EE}" type="presParOf" srcId="{69E5E968-1647-944E-99EB-8B1B99EFCCC7}" destId="{DC3609AB-D477-A34B-80EC-74289832CE56}" srcOrd="4" destOrd="0" presId="urn:microsoft.com/office/officeart/2008/layout/AlternatingHexagons"/>
    <dgm:cxn modelId="{02148B32-62D7-C743-9F2A-C2F9741B159F}" type="presParOf" srcId="{3F4B1D6A-5398-4E4E-824C-1C3976C9D40D}" destId="{782EFB72-6152-F54D-96BC-9078F7138496}" srcOrd="1" destOrd="0" presId="urn:microsoft.com/office/officeart/2008/layout/AlternatingHexagons"/>
    <dgm:cxn modelId="{824976D9-D343-CF43-8451-703AB7A06B79}" type="presParOf" srcId="{3F4B1D6A-5398-4E4E-824C-1C3976C9D40D}" destId="{0E9DBC59-6E1B-2849-A887-ED157954E1EB}" srcOrd="2" destOrd="0" presId="urn:microsoft.com/office/officeart/2008/layout/AlternatingHexagons"/>
    <dgm:cxn modelId="{3DB4F4D3-4ADA-3F4D-B35B-BDE12DD14111}" type="presParOf" srcId="{0E9DBC59-6E1B-2849-A887-ED157954E1EB}" destId="{7F59A01D-9F57-0F40-9EE6-02903C5CDF04}" srcOrd="0" destOrd="0" presId="urn:microsoft.com/office/officeart/2008/layout/AlternatingHexagons"/>
    <dgm:cxn modelId="{6B734A66-AB34-1346-BA09-E466DCA36D8F}" type="presParOf" srcId="{0E9DBC59-6E1B-2849-A887-ED157954E1EB}" destId="{FF738772-DCED-5340-A3E5-286A29372A10}" srcOrd="1" destOrd="0" presId="urn:microsoft.com/office/officeart/2008/layout/AlternatingHexagons"/>
    <dgm:cxn modelId="{2DC88CD1-4EE1-1A49-91AE-E2587CBC16C1}" type="presParOf" srcId="{0E9DBC59-6E1B-2849-A887-ED157954E1EB}" destId="{5EC46ECD-F186-774B-A001-848C5E7F21DD}" srcOrd="2" destOrd="0" presId="urn:microsoft.com/office/officeart/2008/layout/AlternatingHexagons"/>
    <dgm:cxn modelId="{ED27FFFC-E358-6F4F-AB2B-1167F237D153}" type="presParOf" srcId="{0E9DBC59-6E1B-2849-A887-ED157954E1EB}" destId="{0FBE8450-C834-E541-BE2D-BE7C7E792380}" srcOrd="3" destOrd="0" presId="urn:microsoft.com/office/officeart/2008/layout/AlternatingHexagons"/>
    <dgm:cxn modelId="{62926FA9-98E6-BB41-B927-08836F3DF40F}" type="presParOf" srcId="{0E9DBC59-6E1B-2849-A887-ED157954E1EB}" destId="{6BE7F0F9-F893-3341-A3C2-E277323EBDC6}" srcOrd="4" destOrd="0" presId="urn:microsoft.com/office/officeart/2008/layout/AlternatingHexagons"/>
    <dgm:cxn modelId="{3E9F0B0D-93B8-6549-870B-67BB6A7FB978}" type="presParOf" srcId="{3F4B1D6A-5398-4E4E-824C-1C3976C9D40D}" destId="{82A4C755-1DC4-9244-BA6E-CE91CFA3775D}" srcOrd="3" destOrd="0" presId="urn:microsoft.com/office/officeart/2008/layout/AlternatingHexagons"/>
    <dgm:cxn modelId="{BA80FBE6-5017-8C47-877D-29EF5E9062E9}" type="presParOf" srcId="{3F4B1D6A-5398-4E4E-824C-1C3976C9D40D}" destId="{67DAD8BE-4C58-9944-AA99-E2B935FBEB57}" srcOrd="4" destOrd="0" presId="urn:microsoft.com/office/officeart/2008/layout/AlternatingHexagons"/>
    <dgm:cxn modelId="{44A6B62C-BFE7-D246-85E7-AFF5D0B50A28}" type="presParOf" srcId="{67DAD8BE-4C58-9944-AA99-E2B935FBEB57}" destId="{7F0A0F02-C846-0F4A-B4BA-69ECF5F97008}" srcOrd="0" destOrd="0" presId="urn:microsoft.com/office/officeart/2008/layout/AlternatingHexagons"/>
    <dgm:cxn modelId="{C4880DAF-E9FC-8545-824F-52C620BB0DB1}" type="presParOf" srcId="{67DAD8BE-4C58-9944-AA99-E2B935FBEB57}" destId="{43EFB9EA-C945-AB4E-B18C-AD1B5E950A8D}" srcOrd="1" destOrd="0" presId="urn:microsoft.com/office/officeart/2008/layout/AlternatingHexagons"/>
    <dgm:cxn modelId="{D65ADD7C-6FFF-0948-9598-6494C5A58587}" type="presParOf" srcId="{67DAD8BE-4C58-9944-AA99-E2B935FBEB57}" destId="{54B8E13C-651B-A345-9BD3-E5EEFA3797C1}" srcOrd="2" destOrd="0" presId="urn:microsoft.com/office/officeart/2008/layout/AlternatingHexagons"/>
    <dgm:cxn modelId="{5D561B7C-F8A2-854B-97F6-0FAE4B3CBE51}" type="presParOf" srcId="{67DAD8BE-4C58-9944-AA99-E2B935FBEB57}" destId="{1658F31A-91AA-C64B-99A5-5C6D15A3A734}" srcOrd="3" destOrd="0" presId="urn:microsoft.com/office/officeart/2008/layout/AlternatingHexagons"/>
    <dgm:cxn modelId="{F79618FD-F9EB-0948-8499-AD843CE4F175}" type="presParOf" srcId="{67DAD8BE-4C58-9944-AA99-E2B935FBEB57}" destId="{F8AB9E00-7910-F24A-BFA4-3E351F324B7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38F75-83E4-E642-BF08-16CE8517BFDF}" type="doc">
      <dgm:prSet loTypeId="urn:microsoft.com/office/officeart/2008/layout/AlternatingHexagon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28DC6D-DCA0-DF46-823E-E876DDA93E1A}">
      <dgm:prSet phldrT="[Text]" custT="1"/>
      <dgm:spPr/>
      <dgm:t>
        <a:bodyPr/>
        <a:lstStyle/>
        <a:p>
          <a:r>
            <a:rPr lang="en-US" sz="1200"/>
            <a:t>C&amp;I </a:t>
          </a:r>
        </a:p>
        <a:p>
          <a:r>
            <a:rPr lang="en-US" sz="1200"/>
            <a:t>Power Stabilization</a:t>
          </a:r>
        </a:p>
      </dgm:t>
    </dgm:pt>
    <dgm:pt modelId="{BFE131A1-4B99-1049-BAAC-35ABBA4A159A}" type="parTrans" cxnId="{077E0CBF-DD6A-3542-9C15-A57AB0010E08}">
      <dgm:prSet/>
      <dgm:spPr/>
      <dgm:t>
        <a:bodyPr/>
        <a:lstStyle/>
        <a:p>
          <a:endParaRPr lang="en-US" sz="1800"/>
        </a:p>
      </dgm:t>
    </dgm:pt>
    <dgm:pt modelId="{7FBD1C88-76D7-994E-A358-6F81FC019E62}" type="sibTrans" cxnId="{077E0CBF-DD6A-3542-9C15-A57AB0010E0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1B3400-F21E-0F45-8A29-7BC4CB77D7E4}">
      <dgm:prSet phldrT="[Text]" custT="1"/>
      <dgm:spPr/>
      <dgm:t>
        <a:bodyPr/>
        <a:lstStyle/>
        <a:p>
          <a:r>
            <a:rPr lang="en-US" sz="1200"/>
            <a:t>Weak grid support</a:t>
          </a:r>
        </a:p>
      </dgm:t>
    </dgm:pt>
    <dgm:pt modelId="{364B032F-8005-E444-882B-9801C07F353A}" type="parTrans" cxnId="{DA6CAD5A-8C61-4143-87C6-C207A3EA9AEE}">
      <dgm:prSet/>
      <dgm:spPr/>
      <dgm:t>
        <a:bodyPr/>
        <a:lstStyle/>
        <a:p>
          <a:endParaRPr lang="en-US" sz="1800"/>
        </a:p>
      </dgm:t>
    </dgm:pt>
    <dgm:pt modelId="{6CA31A11-1D99-584A-B6A1-349383F56C4F}" type="sibTrans" cxnId="{DA6CAD5A-8C61-4143-87C6-C207A3EA9AEE}">
      <dgm:prSet/>
      <dgm:spPr/>
      <dgm:t>
        <a:bodyPr/>
        <a:lstStyle/>
        <a:p>
          <a:endParaRPr lang="en-US" sz="1800"/>
        </a:p>
      </dgm:t>
    </dgm:pt>
    <dgm:pt modelId="{743AFC9A-81B1-C74C-AA9A-A29F504EF0A7}">
      <dgm:prSet phldrT="[Text]" custT="1"/>
      <dgm:spPr/>
      <dgm:t>
        <a:bodyPr/>
        <a:lstStyle/>
        <a:p>
          <a:r>
            <a:rPr lang="en-US" sz="1200"/>
            <a:t>C &amp; I Short Term Storage</a:t>
          </a:r>
        </a:p>
      </dgm:t>
    </dgm:pt>
    <dgm:pt modelId="{078ACE3C-D6D5-864D-9EC2-9B306C4C877E}" type="parTrans" cxnId="{F5F9AA55-08F6-E444-A192-541E70EE4E62}">
      <dgm:prSet/>
      <dgm:spPr/>
      <dgm:t>
        <a:bodyPr/>
        <a:lstStyle/>
        <a:p>
          <a:endParaRPr lang="en-US" sz="1800"/>
        </a:p>
      </dgm:t>
    </dgm:pt>
    <dgm:pt modelId="{007AE2C2-3E3B-634D-8E81-AD087DCA9090}" type="sibTrans" cxnId="{F5F9AA55-08F6-E444-A192-541E70EE4E62}">
      <dgm:prSet custT="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600"/>
        </a:p>
      </dgm:t>
    </dgm:pt>
    <dgm:pt modelId="{4BE9D2C7-2F2C-5F40-86BC-56C010712DAC}">
      <dgm:prSet phldrT="[Text]" custT="1"/>
      <dgm:spPr/>
      <dgm:t>
        <a:bodyPr/>
        <a:lstStyle/>
        <a:p>
          <a:r>
            <a:rPr lang="en-US" sz="1200"/>
            <a:t>Support for short-term black-outs</a:t>
          </a:r>
        </a:p>
      </dgm:t>
    </dgm:pt>
    <dgm:pt modelId="{03F45707-792C-B947-B791-10AD884F9F76}" type="parTrans" cxnId="{BCDD8075-165A-EE4F-AAA8-1E0DC3353122}">
      <dgm:prSet/>
      <dgm:spPr/>
      <dgm:t>
        <a:bodyPr/>
        <a:lstStyle/>
        <a:p>
          <a:endParaRPr lang="en-US" sz="1800"/>
        </a:p>
      </dgm:t>
    </dgm:pt>
    <dgm:pt modelId="{295DBC7C-8213-F844-B143-15F0A7FE2B87}" type="sibTrans" cxnId="{BCDD8075-165A-EE4F-AAA8-1E0DC3353122}">
      <dgm:prSet/>
      <dgm:spPr/>
      <dgm:t>
        <a:bodyPr/>
        <a:lstStyle/>
        <a:p>
          <a:endParaRPr lang="en-US" sz="1800"/>
        </a:p>
      </dgm:t>
    </dgm:pt>
    <dgm:pt modelId="{0585D2BC-C912-114B-9BAA-DCD4EA75CA5F}">
      <dgm:prSet phldrT="[Text]" custT="1"/>
      <dgm:spPr/>
      <dgm:t>
        <a:bodyPr/>
        <a:lstStyle/>
        <a:p>
          <a:r>
            <a:rPr lang="en-US" sz="1200"/>
            <a:t>Small Business &amp; Residential</a:t>
          </a:r>
        </a:p>
      </dgm:t>
    </dgm:pt>
    <dgm:pt modelId="{0439376E-C878-504D-A060-2BB98FE4AFC2}" type="parTrans" cxnId="{F8F3BBAA-0794-6C4C-983D-BAFFBCFA5C8A}">
      <dgm:prSet/>
      <dgm:spPr/>
      <dgm:t>
        <a:bodyPr/>
        <a:lstStyle/>
        <a:p>
          <a:endParaRPr lang="en-US" sz="1800"/>
        </a:p>
      </dgm:t>
    </dgm:pt>
    <dgm:pt modelId="{4B10718B-BB02-6B49-A9CF-E7128D06C910}" type="sibTrans" cxnId="{F8F3BBAA-0794-6C4C-983D-BAFFBCFA5C8A}">
      <dgm:prSet custT="1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sz="3600"/>
        </a:p>
      </dgm:t>
    </dgm:pt>
    <dgm:pt modelId="{2D94881F-BEA6-E34F-930E-07F94AD5C9C4}">
      <dgm:prSet phldrT="[Text]" custT="1"/>
      <dgm:spPr/>
      <dgm:t>
        <a:bodyPr/>
        <a:lstStyle/>
        <a:p>
          <a:r>
            <a:rPr lang="en-US" sz="1200"/>
            <a:t>Upper middle class &amp; business needs</a:t>
          </a:r>
        </a:p>
      </dgm:t>
    </dgm:pt>
    <dgm:pt modelId="{05744DA9-4962-3549-8776-E51F384FBE8A}" type="parTrans" cxnId="{2CA2178B-A950-E944-9F36-2D1ED5ACB177}">
      <dgm:prSet/>
      <dgm:spPr/>
      <dgm:t>
        <a:bodyPr/>
        <a:lstStyle/>
        <a:p>
          <a:endParaRPr lang="en-US" sz="1800"/>
        </a:p>
      </dgm:t>
    </dgm:pt>
    <dgm:pt modelId="{B20B3785-5AEF-6E4D-895E-06729EF8CD67}" type="sibTrans" cxnId="{2CA2178B-A950-E944-9F36-2D1ED5ACB177}">
      <dgm:prSet/>
      <dgm:spPr/>
      <dgm:t>
        <a:bodyPr/>
        <a:lstStyle/>
        <a:p>
          <a:endParaRPr lang="en-US" sz="1800"/>
        </a:p>
      </dgm:t>
    </dgm:pt>
    <dgm:pt modelId="{F3D1FB64-98EB-1C4B-8CB1-E539B209C81C}">
      <dgm:prSet custT="1"/>
      <dgm:spPr/>
      <dgm:t>
        <a:bodyPr/>
        <a:lstStyle/>
        <a:p>
          <a:r>
            <a:rPr lang="en-US" sz="1200"/>
            <a:t>Transport</a:t>
          </a:r>
        </a:p>
      </dgm:t>
    </dgm:pt>
    <dgm:pt modelId="{F822D53F-2371-6149-AFEC-0F2A458D799A}" type="parTrans" cxnId="{1A686C22-4D6E-B34D-BF7D-D2014463FA67}">
      <dgm:prSet/>
      <dgm:spPr/>
      <dgm:t>
        <a:bodyPr/>
        <a:lstStyle/>
        <a:p>
          <a:endParaRPr lang="en-US" sz="1800"/>
        </a:p>
      </dgm:t>
    </dgm:pt>
    <dgm:pt modelId="{FD89FC68-927D-BA41-97A9-170A6DB119E1}" type="sibTrans" cxnId="{1A686C22-4D6E-B34D-BF7D-D2014463FA67}">
      <dgm:prSet custT="1"/>
      <dgm:spPr>
        <a:blipFill rotWithShape="0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en-US" sz="3600"/>
        </a:p>
      </dgm:t>
    </dgm:pt>
    <dgm:pt modelId="{FCDA5607-1692-8E42-8E56-7CBFD6BA6B60}" type="pres">
      <dgm:prSet presAssocID="{CB838F75-83E4-E642-BF08-16CE8517BFDF}" presName="Name0" presStyleCnt="0">
        <dgm:presLayoutVars>
          <dgm:chMax/>
          <dgm:chPref/>
          <dgm:dir/>
          <dgm:animLvl val="lvl"/>
        </dgm:presLayoutVars>
      </dgm:prSet>
      <dgm:spPr/>
    </dgm:pt>
    <dgm:pt modelId="{D7432CDB-9A9E-584A-B8D3-C47FCE37BB2C}" type="pres">
      <dgm:prSet presAssocID="{5728DC6D-DCA0-DF46-823E-E876DDA93E1A}" presName="composite" presStyleCnt="0"/>
      <dgm:spPr/>
    </dgm:pt>
    <dgm:pt modelId="{3FAAC2F3-0AA6-964B-A815-734EA1BB9F59}" type="pres">
      <dgm:prSet presAssocID="{5728DC6D-DCA0-DF46-823E-E876DDA93E1A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F4A45D70-2F33-D240-9718-72DD75E75F09}" type="pres">
      <dgm:prSet presAssocID="{5728DC6D-DCA0-DF46-823E-E876DDA93E1A}" presName="Childtext1" presStyleLbl="revTx" presStyleIdx="0" presStyleCnt="4" custScaleX="44600" custLinFactNeighborX="-25513" custLinFactNeighborY="-396">
        <dgm:presLayoutVars>
          <dgm:chMax val="0"/>
          <dgm:chPref val="0"/>
          <dgm:bulletEnabled val="1"/>
        </dgm:presLayoutVars>
      </dgm:prSet>
      <dgm:spPr/>
    </dgm:pt>
    <dgm:pt modelId="{C9D8409C-2C9A-8E48-8082-455AC9466568}" type="pres">
      <dgm:prSet presAssocID="{5728DC6D-DCA0-DF46-823E-E876DDA93E1A}" presName="BalanceSpacing" presStyleCnt="0"/>
      <dgm:spPr/>
    </dgm:pt>
    <dgm:pt modelId="{23E5AB6C-6FC3-B044-A76A-7AD27CCDBE39}" type="pres">
      <dgm:prSet presAssocID="{5728DC6D-DCA0-DF46-823E-E876DDA93E1A}" presName="BalanceSpacing1" presStyleCnt="0"/>
      <dgm:spPr/>
    </dgm:pt>
    <dgm:pt modelId="{230C6CC2-D652-B743-A969-3C52387083E0}" type="pres">
      <dgm:prSet presAssocID="{7FBD1C88-76D7-994E-A358-6F81FC019E62}" presName="Accent1Text" presStyleLbl="node1" presStyleIdx="1" presStyleCnt="8"/>
      <dgm:spPr/>
    </dgm:pt>
    <dgm:pt modelId="{1CCE813C-74F1-6949-916F-770441DB835A}" type="pres">
      <dgm:prSet presAssocID="{7FBD1C88-76D7-994E-A358-6F81FC019E62}" presName="spaceBetweenRectangles" presStyleCnt="0"/>
      <dgm:spPr/>
    </dgm:pt>
    <dgm:pt modelId="{8FC00975-C3D8-E540-8CBB-09D6BB165D24}" type="pres">
      <dgm:prSet presAssocID="{743AFC9A-81B1-C74C-AA9A-A29F504EF0A7}" presName="composite" presStyleCnt="0"/>
      <dgm:spPr/>
    </dgm:pt>
    <dgm:pt modelId="{B519F87A-F004-9346-AD6C-2AEBF22782DF}" type="pres">
      <dgm:prSet presAssocID="{743AFC9A-81B1-C74C-AA9A-A29F504EF0A7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29DF2587-03AE-714D-9F78-4FA5CBDC5707}" type="pres">
      <dgm:prSet presAssocID="{743AFC9A-81B1-C74C-AA9A-A29F504EF0A7}" presName="Childtext1" presStyleLbl="revTx" presStyleIdx="1" presStyleCnt="4" custScaleX="51558" custLinFactNeighborX="18857" custLinFactNeighborY="2684">
        <dgm:presLayoutVars>
          <dgm:chMax val="0"/>
          <dgm:chPref val="0"/>
          <dgm:bulletEnabled val="1"/>
        </dgm:presLayoutVars>
      </dgm:prSet>
      <dgm:spPr/>
    </dgm:pt>
    <dgm:pt modelId="{A43766A4-AFF7-8A48-8AB7-04722F66C32A}" type="pres">
      <dgm:prSet presAssocID="{743AFC9A-81B1-C74C-AA9A-A29F504EF0A7}" presName="BalanceSpacing" presStyleCnt="0"/>
      <dgm:spPr/>
    </dgm:pt>
    <dgm:pt modelId="{C86E93FC-3C9A-F342-9DD2-8B979CB9166C}" type="pres">
      <dgm:prSet presAssocID="{743AFC9A-81B1-C74C-AA9A-A29F504EF0A7}" presName="BalanceSpacing1" presStyleCnt="0"/>
      <dgm:spPr/>
    </dgm:pt>
    <dgm:pt modelId="{DA5619A0-F5F7-304D-A957-A6F6879CD93D}" type="pres">
      <dgm:prSet presAssocID="{007AE2C2-3E3B-634D-8E81-AD087DCA9090}" presName="Accent1Text" presStyleLbl="node1" presStyleIdx="3" presStyleCnt="8"/>
      <dgm:spPr/>
    </dgm:pt>
    <dgm:pt modelId="{3A763051-6E3B-7046-A1BE-82CA482B3348}" type="pres">
      <dgm:prSet presAssocID="{007AE2C2-3E3B-634D-8E81-AD087DCA9090}" presName="spaceBetweenRectangles" presStyleCnt="0"/>
      <dgm:spPr/>
    </dgm:pt>
    <dgm:pt modelId="{2436967C-8B7E-DA4C-A499-C190FEC485F7}" type="pres">
      <dgm:prSet presAssocID="{0585D2BC-C912-114B-9BAA-DCD4EA75CA5F}" presName="composite" presStyleCnt="0"/>
      <dgm:spPr/>
    </dgm:pt>
    <dgm:pt modelId="{016B1F3B-06F3-8144-A591-FF0662E62FD2}" type="pres">
      <dgm:prSet presAssocID="{0585D2BC-C912-114B-9BAA-DCD4EA75CA5F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AAA8911F-49DD-E64A-A254-C38D48AD5886}" type="pres">
      <dgm:prSet presAssocID="{0585D2BC-C912-114B-9BAA-DCD4EA75CA5F}" presName="Childtext1" presStyleLbl="revTx" presStyleIdx="2" presStyleCnt="4" custScaleX="52288" custLinFactNeighborX="-16435" custLinFactNeighborY="-572">
        <dgm:presLayoutVars>
          <dgm:chMax val="0"/>
          <dgm:chPref val="0"/>
          <dgm:bulletEnabled val="1"/>
        </dgm:presLayoutVars>
      </dgm:prSet>
      <dgm:spPr/>
    </dgm:pt>
    <dgm:pt modelId="{3B8AD1B9-E60A-274A-B03C-59F31F450C9B}" type="pres">
      <dgm:prSet presAssocID="{0585D2BC-C912-114B-9BAA-DCD4EA75CA5F}" presName="BalanceSpacing" presStyleCnt="0"/>
      <dgm:spPr/>
    </dgm:pt>
    <dgm:pt modelId="{1E33F6CA-5CBE-B644-9875-AF722140B6F1}" type="pres">
      <dgm:prSet presAssocID="{0585D2BC-C912-114B-9BAA-DCD4EA75CA5F}" presName="BalanceSpacing1" presStyleCnt="0"/>
      <dgm:spPr/>
    </dgm:pt>
    <dgm:pt modelId="{8B68CDD3-BFF8-BE4E-B637-7A4383150996}" type="pres">
      <dgm:prSet presAssocID="{4B10718B-BB02-6B49-A9CF-E7128D06C910}" presName="Accent1Text" presStyleLbl="node1" presStyleIdx="5" presStyleCnt="8"/>
      <dgm:spPr/>
    </dgm:pt>
    <dgm:pt modelId="{6CE9DE6C-CE86-6447-B569-26A913C75C60}" type="pres">
      <dgm:prSet presAssocID="{4B10718B-BB02-6B49-A9CF-E7128D06C910}" presName="spaceBetweenRectangles" presStyleCnt="0"/>
      <dgm:spPr/>
    </dgm:pt>
    <dgm:pt modelId="{66B269B7-C9E8-D94B-BCBA-C83A390E5F07}" type="pres">
      <dgm:prSet presAssocID="{F3D1FB64-98EB-1C4B-8CB1-E539B209C81C}" presName="composite" presStyleCnt="0"/>
      <dgm:spPr/>
    </dgm:pt>
    <dgm:pt modelId="{615BFE5A-CD6C-4E44-9E18-41354F1FBBD6}" type="pres">
      <dgm:prSet presAssocID="{F3D1FB64-98EB-1C4B-8CB1-E539B209C81C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960B7ADD-5CEB-9844-9841-E731BEB229D6}" type="pres">
      <dgm:prSet presAssocID="{F3D1FB64-98EB-1C4B-8CB1-E539B209C81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B9A1AC4-9E4D-2345-A1CE-EBA01624E6C2}" type="pres">
      <dgm:prSet presAssocID="{F3D1FB64-98EB-1C4B-8CB1-E539B209C81C}" presName="BalanceSpacing" presStyleCnt="0"/>
      <dgm:spPr/>
    </dgm:pt>
    <dgm:pt modelId="{C2194EB4-E0F2-5441-94BA-053FC85F61DE}" type="pres">
      <dgm:prSet presAssocID="{F3D1FB64-98EB-1C4B-8CB1-E539B209C81C}" presName="BalanceSpacing1" presStyleCnt="0"/>
      <dgm:spPr/>
    </dgm:pt>
    <dgm:pt modelId="{ACDA0FC9-75AA-8041-A8C8-8E3FEE00B840}" type="pres">
      <dgm:prSet presAssocID="{FD89FC68-927D-BA41-97A9-170A6DB119E1}" presName="Accent1Text" presStyleLbl="node1" presStyleIdx="7" presStyleCnt="8"/>
      <dgm:spPr/>
    </dgm:pt>
  </dgm:ptLst>
  <dgm:cxnLst>
    <dgm:cxn modelId="{92641F07-F936-2646-80E6-1D743118BC04}" type="presOf" srcId="{007AE2C2-3E3B-634D-8E81-AD087DCA9090}" destId="{DA5619A0-F5F7-304D-A957-A6F6879CD93D}" srcOrd="0" destOrd="0" presId="urn:microsoft.com/office/officeart/2008/layout/AlternatingHexagons"/>
    <dgm:cxn modelId="{1627040D-680D-C84F-B4C6-8F63528AD247}" type="presOf" srcId="{7FBD1C88-76D7-994E-A358-6F81FC019E62}" destId="{230C6CC2-D652-B743-A969-3C52387083E0}" srcOrd="0" destOrd="0" presId="urn:microsoft.com/office/officeart/2008/layout/AlternatingHexagons"/>
    <dgm:cxn modelId="{A977671C-5693-7244-BF1C-36AC7E827D9E}" type="presOf" srcId="{0585D2BC-C912-114B-9BAA-DCD4EA75CA5F}" destId="{016B1F3B-06F3-8144-A591-FF0662E62FD2}" srcOrd="0" destOrd="0" presId="urn:microsoft.com/office/officeart/2008/layout/AlternatingHexagons"/>
    <dgm:cxn modelId="{1A686C22-4D6E-B34D-BF7D-D2014463FA67}" srcId="{CB838F75-83E4-E642-BF08-16CE8517BFDF}" destId="{F3D1FB64-98EB-1C4B-8CB1-E539B209C81C}" srcOrd="3" destOrd="0" parTransId="{F822D53F-2371-6149-AFEC-0F2A458D799A}" sibTransId="{FD89FC68-927D-BA41-97A9-170A6DB119E1}"/>
    <dgm:cxn modelId="{A3261625-73B5-5644-B918-B514E6979425}" type="presOf" srcId="{2D94881F-BEA6-E34F-930E-07F94AD5C9C4}" destId="{AAA8911F-49DD-E64A-A254-C38D48AD5886}" srcOrd="0" destOrd="0" presId="urn:microsoft.com/office/officeart/2008/layout/AlternatingHexagons"/>
    <dgm:cxn modelId="{9B3C2B5D-90FC-EA48-A29F-2ADAB04AB340}" type="presOf" srcId="{931B3400-F21E-0F45-8A29-7BC4CB77D7E4}" destId="{F4A45D70-2F33-D240-9718-72DD75E75F09}" srcOrd="0" destOrd="0" presId="urn:microsoft.com/office/officeart/2008/layout/AlternatingHexagons"/>
    <dgm:cxn modelId="{BCDD8075-165A-EE4F-AAA8-1E0DC3353122}" srcId="{743AFC9A-81B1-C74C-AA9A-A29F504EF0A7}" destId="{4BE9D2C7-2F2C-5F40-86BC-56C010712DAC}" srcOrd="0" destOrd="0" parTransId="{03F45707-792C-B947-B791-10AD884F9F76}" sibTransId="{295DBC7C-8213-F844-B143-15F0A7FE2B87}"/>
    <dgm:cxn modelId="{F5F9AA55-08F6-E444-A192-541E70EE4E62}" srcId="{CB838F75-83E4-E642-BF08-16CE8517BFDF}" destId="{743AFC9A-81B1-C74C-AA9A-A29F504EF0A7}" srcOrd="1" destOrd="0" parTransId="{078ACE3C-D6D5-864D-9EC2-9B306C4C877E}" sibTransId="{007AE2C2-3E3B-634D-8E81-AD087DCA9090}"/>
    <dgm:cxn modelId="{DA6CAD5A-8C61-4143-87C6-C207A3EA9AEE}" srcId="{5728DC6D-DCA0-DF46-823E-E876DDA93E1A}" destId="{931B3400-F21E-0F45-8A29-7BC4CB77D7E4}" srcOrd="0" destOrd="0" parTransId="{364B032F-8005-E444-882B-9801C07F353A}" sibTransId="{6CA31A11-1D99-584A-B6A1-349383F56C4F}"/>
    <dgm:cxn modelId="{7ACDD084-2F52-DC4D-BC0B-86CB3DDDD3F6}" type="presOf" srcId="{4B10718B-BB02-6B49-A9CF-E7128D06C910}" destId="{8B68CDD3-BFF8-BE4E-B637-7A4383150996}" srcOrd="0" destOrd="0" presId="urn:microsoft.com/office/officeart/2008/layout/AlternatingHexagons"/>
    <dgm:cxn modelId="{2CA2178B-A950-E944-9F36-2D1ED5ACB177}" srcId="{0585D2BC-C912-114B-9BAA-DCD4EA75CA5F}" destId="{2D94881F-BEA6-E34F-930E-07F94AD5C9C4}" srcOrd="0" destOrd="0" parTransId="{05744DA9-4962-3549-8776-E51F384FBE8A}" sibTransId="{B20B3785-5AEF-6E4D-895E-06729EF8CD67}"/>
    <dgm:cxn modelId="{3B937C95-AC1D-D542-AA31-61262E950056}" type="presOf" srcId="{CB838F75-83E4-E642-BF08-16CE8517BFDF}" destId="{FCDA5607-1692-8E42-8E56-7CBFD6BA6B60}" srcOrd="0" destOrd="0" presId="urn:microsoft.com/office/officeart/2008/layout/AlternatingHexagons"/>
    <dgm:cxn modelId="{86AE509A-8678-A140-B8F5-59585765FECF}" type="presOf" srcId="{F3D1FB64-98EB-1C4B-8CB1-E539B209C81C}" destId="{615BFE5A-CD6C-4E44-9E18-41354F1FBBD6}" srcOrd="0" destOrd="0" presId="urn:microsoft.com/office/officeart/2008/layout/AlternatingHexagons"/>
    <dgm:cxn modelId="{F8F3BBAA-0794-6C4C-983D-BAFFBCFA5C8A}" srcId="{CB838F75-83E4-E642-BF08-16CE8517BFDF}" destId="{0585D2BC-C912-114B-9BAA-DCD4EA75CA5F}" srcOrd="2" destOrd="0" parTransId="{0439376E-C878-504D-A060-2BB98FE4AFC2}" sibTransId="{4B10718B-BB02-6B49-A9CF-E7128D06C910}"/>
    <dgm:cxn modelId="{077E0CBF-DD6A-3542-9C15-A57AB0010E08}" srcId="{CB838F75-83E4-E642-BF08-16CE8517BFDF}" destId="{5728DC6D-DCA0-DF46-823E-E876DDA93E1A}" srcOrd="0" destOrd="0" parTransId="{BFE131A1-4B99-1049-BAAC-35ABBA4A159A}" sibTransId="{7FBD1C88-76D7-994E-A358-6F81FC019E62}"/>
    <dgm:cxn modelId="{FDAF90C7-8766-5C4A-B8FF-FEE961640099}" type="presOf" srcId="{5728DC6D-DCA0-DF46-823E-E876DDA93E1A}" destId="{3FAAC2F3-0AA6-964B-A815-734EA1BB9F59}" srcOrd="0" destOrd="0" presId="urn:microsoft.com/office/officeart/2008/layout/AlternatingHexagons"/>
    <dgm:cxn modelId="{BD24B9DC-1991-6F46-9902-3FCBC8252800}" type="presOf" srcId="{FD89FC68-927D-BA41-97A9-170A6DB119E1}" destId="{ACDA0FC9-75AA-8041-A8C8-8E3FEE00B840}" srcOrd="0" destOrd="0" presId="urn:microsoft.com/office/officeart/2008/layout/AlternatingHexagons"/>
    <dgm:cxn modelId="{ECDED8E4-0CBF-544E-B8C3-14A3515A829F}" type="presOf" srcId="{743AFC9A-81B1-C74C-AA9A-A29F504EF0A7}" destId="{B519F87A-F004-9346-AD6C-2AEBF22782DF}" srcOrd="0" destOrd="0" presId="urn:microsoft.com/office/officeart/2008/layout/AlternatingHexagons"/>
    <dgm:cxn modelId="{5C5995EF-279B-AA4E-ADB9-F9254A9D4F10}" type="presOf" srcId="{4BE9D2C7-2F2C-5F40-86BC-56C010712DAC}" destId="{29DF2587-03AE-714D-9F78-4FA5CBDC5707}" srcOrd="0" destOrd="0" presId="urn:microsoft.com/office/officeart/2008/layout/AlternatingHexagons"/>
    <dgm:cxn modelId="{8C4891AA-5BF4-0D4D-8AE3-A273B8665168}" type="presParOf" srcId="{FCDA5607-1692-8E42-8E56-7CBFD6BA6B60}" destId="{D7432CDB-9A9E-584A-B8D3-C47FCE37BB2C}" srcOrd="0" destOrd="0" presId="urn:microsoft.com/office/officeart/2008/layout/AlternatingHexagons"/>
    <dgm:cxn modelId="{8E613227-12E0-E94D-8C23-B9D5B08D2BE6}" type="presParOf" srcId="{D7432CDB-9A9E-584A-B8D3-C47FCE37BB2C}" destId="{3FAAC2F3-0AA6-964B-A815-734EA1BB9F59}" srcOrd="0" destOrd="0" presId="urn:microsoft.com/office/officeart/2008/layout/AlternatingHexagons"/>
    <dgm:cxn modelId="{93C9D9B3-5E83-874C-B699-95508CF70730}" type="presParOf" srcId="{D7432CDB-9A9E-584A-B8D3-C47FCE37BB2C}" destId="{F4A45D70-2F33-D240-9718-72DD75E75F09}" srcOrd="1" destOrd="0" presId="urn:microsoft.com/office/officeart/2008/layout/AlternatingHexagons"/>
    <dgm:cxn modelId="{A3EB0546-D7C6-834A-95B2-E6E5BCFD7674}" type="presParOf" srcId="{D7432CDB-9A9E-584A-B8D3-C47FCE37BB2C}" destId="{C9D8409C-2C9A-8E48-8082-455AC9466568}" srcOrd="2" destOrd="0" presId="urn:microsoft.com/office/officeart/2008/layout/AlternatingHexagons"/>
    <dgm:cxn modelId="{BB5D40D2-87E3-A740-98FC-7B8CE2B2A889}" type="presParOf" srcId="{D7432CDB-9A9E-584A-B8D3-C47FCE37BB2C}" destId="{23E5AB6C-6FC3-B044-A76A-7AD27CCDBE39}" srcOrd="3" destOrd="0" presId="urn:microsoft.com/office/officeart/2008/layout/AlternatingHexagons"/>
    <dgm:cxn modelId="{D443BE25-E926-0746-B516-D97CDC509988}" type="presParOf" srcId="{D7432CDB-9A9E-584A-B8D3-C47FCE37BB2C}" destId="{230C6CC2-D652-B743-A969-3C52387083E0}" srcOrd="4" destOrd="0" presId="urn:microsoft.com/office/officeart/2008/layout/AlternatingHexagons"/>
    <dgm:cxn modelId="{EAD8AFFE-E4EC-E94C-BBB2-96B53368C64F}" type="presParOf" srcId="{FCDA5607-1692-8E42-8E56-7CBFD6BA6B60}" destId="{1CCE813C-74F1-6949-916F-770441DB835A}" srcOrd="1" destOrd="0" presId="urn:microsoft.com/office/officeart/2008/layout/AlternatingHexagons"/>
    <dgm:cxn modelId="{8122415A-2F0D-DD4A-BE6F-95E9D16C078D}" type="presParOf" srcId="{FCDA5607-1692-8E42-8E56-7CBFD6BA6B60}" destId="{8FC00975-C3D8-E540-8CBB-09D6BB165D24}" srcOrd="2" destOrd="0" presId="urn:microsoft.com/office/officeart/2008/layout/AlternatingHexagons"/>
    <dgm:cxn modelId="{D50A9672-040E-BB4D-B744-45FC22CCF467}" type="presParOf" srcId="{8FC00975-C3D8-E540-8CBB-09D6BB165D24}" destId="{B519F87A-F004-9346-AD6C-2AEBF22782DF}" srcOrd="0" destOrd="0" presId="urn:microsoft.com/office/officeart/2008/layout/AlternatingHexagons"/>
    <dgm:cxn modelId="{54C7F7D7-89AA-A443-B2A3-F513A9F05BA0}" type="presParOf" srcId="{8FC00975-C3D8-E540-8CBB-09D6BB165D24}" destId="{29DF2587-03AE-714D-9F78-4FA5CBDC5707}" srcOrd="1" destOrd="0" presId="urn:microsoft.com/office/officeart/2008/layout/AlternatingHexagons"/>
    <dgm:cxn modelId="{397BC876-4A3A-EE42-86FD-2EED5B6FDB07}" type="presParOf" srcId="{8FC00975-C3D8-E540-8CBB-09D6BB165D24}" destId="{A43766A4-AFF7-8A48-8AB7-04722F66C32A}" srcOrd="2" destOrd="0" presId="urn:microsoft.com/office/officeart/2008/layout/AlternatingHexagons"/>
    <dgm:cxn modelId="{1BA90482-67C6-C54E-A1F3-A80DFDAB5FB0}" type="presParOf" srcId="{8FC00975-C3D8-E540-8CBB-09D6BB165D24}" destId="{C86E93FC-3C9A-F342-9DD2-8B979CB9166C}" srcOrd="3" destOrd="0" presId="urn:microsoft.com/office/officeart/2008/layout/AlternatingHexagons"/>
    <dgm:cxn modelId="{D4E66032-F9A1-8E4D-A7CD-DE16ECE428FF}" type="presParOf" srcId="{8FC00975-C3D8-E540-8CBB-09D6BB165D24}" destId="{DA5619A0-F5F7-304D-A957-A6F6879CD93D}" srcOrd="4" destOrd="0" presId="urn:microsoft.com/office/officeart/2008/layout/AlternatingHexagons"/>
    <dgm:cxn modelId="{27471378-7F07-4B45-B173-ADA553EF7C2D}" type="presParOf" srcId="{FCDA5607-1692-8E42-8E56-7CBFD6BA6B60}" destId="{3A763051-6E3B-7046-A1BE-82CA482B3348}" srcOrd="3" destOrd="0" presId="urn:microsoft.com/office/officeart/2008/layout/AlternatingHexagons"/>
    <dgm:cxn modelId="{78A86BF6-2740-EB44-8C34-89ABBCD61129}" type="presParOf" srcId="{FCDA5607-1692-8E42-8E56-7CBFD6BA6B60}" destId="{2436967C-8B7E-DA4C-A499-C190FEC485F7}" srcOrd="4" destOrd="0" presId="urn:microsoft.com/office/officeart/2008/layout/AlternatingHexagons"/>
    <dgm:cxn modelId="{DCC3BCB9-DC6F-7B4C-B2C8-5BFA6E943826}" type="presParOf" srcId="{2436967C-8B7E-DA4C-A499-C190FEC485F7}" destId="{016B1F3B-06F3-8144-A591-FF0662E62FD2}" srcOrd="0" destOrd="0" presId="urn:microsoft.com/office/officeart/2008/layout/AlternatingHexagons"/>
    <dgm:cxn modelId="{CE16CD6B-8A78-104D-8C91-DFAEFEA3969D}" type="presParOf" srcId="{2436967C-8B7E-DA4C-A499-C190FEC485F7}" destId="{AAA8911F-49DD-E64A-A254-C38D48AD5886}" srcOrd="1" destOrd="0" presId="urn:microsoft.com/office/officeart/2008/layout/AlternatingHexagons"/>
    <dgm:cxn modelId="{BEA2A772-1312-DB40-9E07-AA8E90A50EC9}" type="presParOf" srcId="{2436967C-8B7E-DA4C-A499-C190FEC485F7}" destId="{3B8AD1B9-E60A-274A-B03C-59F31F450C9B}" srcOrd="2" destOrd="0" presId="urn:microsoft.com/office/officeart/2008/layout/AlternatingHexagons"/>
    <dgm:cxn modelId="{FF7C08FB-3E58-F54E-B9CE-EB510A408DC7}" type="presParOf" srcId="{2436967C-8B7E-DA4C-A499-C190FEC485F7}" destId="{1E33F6CA-5CBE-B644-9875-AF722140B6F1}" srcOrd="3" destOrd="0" presId="urn:microsoft.com/office/officeart/2008/layout/AlternatingHexagons"/>
    <dgm:cxn modelId="{3FA79C63-810D-8D4A-8A8E-69B46066DAD2}" type="presParOf" srcId="{2436967C-8B7E-DA4C-A499-C190FEC485F7}" destId="{8B68CDD3-BFF8-BE4E-B637-7A4383150996}" srcOrd="4" destOrd="0" presId="urn:microsoft.com/office/officeart/2008/layout/AlternatingHexagons"/>
    <dgm:cxn modelId="{02650F42-A668-014E-BD87-D66B6AD573EA}" type="presParOf" srcId="{FCDA5607-1692-8E42-8E56-7CBFD6BA6B60}" destId="{6CE9DE6C-CE86-6447-B569-26A913C75C60}" srcOrd="5" destOrd="0" presId="urn:microsoft.com/office/officeart/2008/layout/AlternatingHexagons"/>
    <dgm:cxn modelId="{84E986CB-4F29-5649-801B-EF31E7F414E2}" type="presParOf" srcId="{FCDA5607-1692-8E42-8E56-7CBFD6BA6B60}" destId="{66B269B7-C9E8-D94B-BCBA-C83A390E5F07}" srcOrd="6" destOrd="0" presId="urn:microsoft.com/office/officeart/2008/layout/AlternatingHexagons"/>
    <dgm:cxn modelId="{2A162E36-0A26-6948-9376-03A2A3061530}" type="presParOf" srcId="{66B269B7-C9E8-D94B-BCBA-C83A390E5F07}" destId="{615BFE5A-CD6C-4E44-9E18-41354F1FBBD6}" srcOrd="0" destOrd="0" presId="urn:microsoft.com/office/officeart/2008/layout/AlternatingHexagons"/>
    <dgm:cxn modelId="{5AAB14AC-1387-114D-BACA-9E52DF9BD150}" type="presParOf" srcId="{66B269B7-C9E8-D94B-BCBA-C83A390E5F07}" destId="{960B7ADD-5CEB-9844-9841-E731BEB229D6}" srcOrd="1" destOrd="0" presId="urn:microsoft.com/office/officeart/2008/layout/AlternatingHexagons"/>
    <dgm:cxn modelId="{41A7F3AA-7C66-E741-8BAB-F7557DBA5042}" type="presParOf" srcId="{66B269B7-C9E8-D94B-BCBA-C83A390E5F07}" destId="{AB9A1AC4-9E4D-2345-A1CE-EBA01624E6C2}" srcOrd="2" destOrd="0" presId="urn:microsoft.com/office/officeart/2008/layout/AlternatingHexagons"/>
    <dgm:cxn modelId="{0CB369AF-9C48-CE42-9C31-CCF25FFAF6BA}" type="presParOf" srcId="{66B269B7-C9E8-D94B-BCBA-C83A390E5F07}" destId="{C2194EB4-E0F2-5441-94BA-053FC85F61DE}" srcOrd="3" destOrd="0" presId="urn:microsoft.com/office/officeart/2008/layout/AlternatingHexagons"/>
    <dgm:cxn modelId="{9CD8ED33-568D-634C-A88C-0661B4D964A7}" type="presParOf" srcId="{66B269B7-C9E8-D94B-BCBA-C83A390E5F07}" destId="{ACDA0FC9-75AA-8041-A8C8-8E3FEE00B84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62E0EE-DD47-DF4D-85A7-FD9728AFF0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6764C-3BE3-134B-83E0-8A73E5613B03}">
      <dgm:prSet phldrT="[Text]"/>
      <dgm:spPr/>
      <dgm:t>
        <a:bodyPr/>
        <a:lstStyle/>
        <a:p>
          <a:r>
            <a:rPr lang="en-US"/>
            <a:t>Falling Prices</a:t>
          </a:r>
        </a:p>
      </dgm:t>
    </dgm:pt>
    <dgm:pt modelId="{308C7847-6049-7A4A-A7CA-C586A636CCA6}" type="parTrans" cxnId="{15CB59A0-F6BC-2F40-86E0-BAABAE3C11E6}">
      <dgm:prSet/>
      <dgm:spPr/>
      <dgm:t>
        <a:bodyPr/>
        <a:lstStyle/>
        <a:p>
          <a:endParaRPr lang="en-US"/>
        </a:p>
      </dgm:t>
    </dgm:pt>
    <dgm:pt modelId="{ED335033-249D-7046-B1D1-2B2FB47D7BF1}" type="sibTrans" cxnId="{15CB59A0-F6BC-2F40-86E0-BAABAE3C11E6}">
      <dgm:prSet/>
      <dgm:spPr/>
      <dgm:t>
        <a:bodyPr/>
        <a:lstStyle/>
        <a:p>
          <a:endParaRPr lang="en-US"/>
        </a:p>
      </dgm:t>
    </dgm:pt>
    <dgm:pt modelId="{0162544E-114B-C24E-B5EC-41206FCB0DAB}">
      <dgm:prSet phldrT="[Text]"/>
      <dgm:spPr/>
      <dgm:t>
        <a:bodyPr/>
        <a:lstStyle/>
        <a:p>
          <a:r>
            <a:rPr lang="en-US"/>
            <a:t>New Markets</a:t>
          </a:r>
        </a:p>
      </dgm:t>
    </dgm:pt>
    <dgm:pt modelId="{F5528AC9-6BA8-A24C-88C2-CF32F0593B65}" type="parTrans" cxnId="{D650B922-51E0-DD4B-8BED-1FA52D844837}">
      <dgm:prSet/>
      <dgm:spPr/>
      <dgm:t>
        <a:bodyPr/>
        <a:lstStyle/>
        <a:p>
          <a:endParaRPr lang="en-US"/>
        </a:p>
      </dgm:t>
    </dgm:pt>
    <dgm:pt modelId="{D9F94D68-E132-E341-86DE-EE9872223E18}" type="sibTrans" cxnId="{D650B922-51E0-DD4B-8BED-1FA52D844837}">
      <dgm:prSet/>
      <dgm:spPr/>
      <dgm:t>
        <a:bodyPr/>
        <a:lstStyle/>
        <a:p>
          <a:endParaRPr lang="en-US"/>
        </a:p>
      </dgm:t>
    </dgm:pt>
    <dgm:pt modelId="{4D732B92-374A-6848-B6AA-F8E6C13C1D14}">
      <dgm:prSet phldrT="[Text]"/>
      <dgm:spPr/>
      <dgm:t>
        <a:bodyPr/>
        <a:lstStyle/>
        <a:p>
          <a:r>
            <a:rPr lang="en-US"/>
            <a:t>Increased Demand</a:t>
          </a:r>
        </a:p>
      </dgm:t>
    </dgm:pt>
    <dgm:pt modelId="{BC3EA509-1234-F94B-8960-FF8976AEE21F}" type="parTrans" cxnId="{E07E70D5-6501-114D-B3B7-3B731F195437}">
      <dgm:prSet/>
      <dgm:spPr/>
      <dgm:t>
        <a:bodyPr/>
        <a:lstStyle/>
        <a:p>
          <a:endParaRPr lang="en-US"/>
        </a:p>
      </dgm:t>
    </dgm:pt>
    <dgm:pt modelId="{899E87FF-39F8-244A-A922-B6A946209ADD}" type="sibTrans" cxnId="{E07E70D5-6501-114D-B3B7-3B731F195437}">
      <dgm:prSet/>
      <dgm:spPr/>
      <dgm:t>
        <a:bodyPr/>
        <a:lstStyle/>
        <a:p>
          <a:endParaRPr lang="en-US"/>
        </a:p>
      </dgm:t>
    </dgm:pt>
    <dgm:pt modelId="{3A4818E5-EE86-4D4C-9706-BED419B15A04}">
      <dgm:prSet phldrT="[Text]"/>
      <dgm:spPr/>
      <dgm:t>
        <a:bodyPr/>
        <a:lstStyle/>
        <a:p>
          <a:r>
            <a:rPr lang="en-US"/>
            <a:t>Better Regulatory Infrastructure</a:t>
          </a:r>
        </a:p>
      </dgm:t>
    </dgm:pt>
    <dgm:pt modelId="{C0E0EC4D-829C-D341-80B5-F311B76B5954}" type="parTrans" cxnId="{0A04D250-75C4-214B-B2A6-31DC3AD65A8B}">
      <dgm:prSet/>
      <dgm:spPr/>
      <dgm:t>
        <a:bodyPr/>
        <a:lstStyle/>
        <a:p>
          <a:endParaRPr lang="en-US"/>
        </a:p>
      </dgm:t>
    </dgm:pt>
    <dgm:pt modelId="{49AF3164-A292-0E49-899A-3B95D22CCEF4}" type="sibTrans" cxnId="{0A04D250-75C4-214B-B2A6-31DC3AD65A8B}">
      <dgm:prSet/>
      <dgm:spPr/>
      <dgm:t>
        <a:bodyPr/>
        <a:lstStyle/>
        <a:p>
          <a:endParaRPr lang="en-US"/>
        </a:p>
      </dgm:t>
    </dgm:pt>
    <dgm:pt modelId="{9A1CCCB7-79CD-B544-9FA4-12D96F5C5944}" type="pres">
      <dgm:prSet presAssocID="{5362E0EE-DD47-DF4D-85A7-FD9728AFF095}" presName="cycle" presStyleCnt="0">
        <dgm:presLayoutVars>
          <dgm:dir/>
          <dgm:resizeHandles val="exact"/>
        </dgm:presLayoutVars>
      </dgm:prSet>
      <dgm:spPr/>
    </dgm:pt>
    <dgm:pt modelId="{A927ED64-7174-CE43-9F76-0E72EBD6E873}" type="pres">
      <dgm:prSet presAssocID="{9D86764C-3BE3-134B-83E0-8A73E5613B03}" presName="node" presStyleLbl="node1" presStyleIdx="0" presStyleCnt="4">
        <dgm:presLayoutVars>
          <dgm:bulletEnabled val="1"/>
        </dgm:presLayoutVars>
      </dgm:prSet>
      <dgm:spPr/>
    </dgm:pt>
    <dgm:pt modelId="{0B86E73E-1624-EA41-8E82-0E9A7092C197}" type="pres">
      <dgm:prSet presAssocID="{ED335033-249D-7046-B1D1-2B2FB47D7BF1}" presName="sibTrans" presStyleLbl="sibTrans2D1" presStyleIdx="0" presStyleCnt="4"/>
      <dgm:spPr/>
    </dgm:pt>
    <dgm:pt modelId="{D88BFEFA-17B0-024D-97FC-AB5D850D45D7}" type="pres">
      <dgm:prSet presAssocID="{ED335033-249D-7046-B1D1-2B2FB47D7BF1}" presName="connectorText" presStyleLbl="sibTrans2D1" presStyleIdx="0" presStyleCnt="4"/>
      <dgm:spPr/>
    </dgm:pt>
    <dgm:pt modelId="{7E4753EC-16EB-B64C-915E-5C315A92DE11}" type="pres">
      <dgm:prSet presAssocID="{0162544E-114B-C24E-B5EC-41206FCB0DAB}" presName="node" presStyleLbl="node1" presStyleIdx="1" presStyleCnt="4">
        <dgm:presLayoutVars>
          <dgm:bulletEnabled val="1"/>
        </dgm:presLayoutVars>
      </dgm:prSet>
      <dgm:spPr/>
    </dgm:pt>
    <dgm:pt modelId="{A14C980F-9CE8-6640-88B6-11A3B7F608CF}" type="pres">
      <dgm:prSet presAssocID="{D9F94D68-E132-E341-86DE-EE9872223E18}" presName="sibTrans" presStyleLbl="sibTrans2D1" presStyleIdx="1" presStyleCnt="4"/>
      <dgm:spPr/>
    </dgm:pt>
    <dgm:pt modelId="{3CA89787-3075-9A4E-BAAD-1D15F1B2E6DC}" type="pres">
      <dgm:prSet presAssocID="{D9F94D68-E132-E341-86DE-EE9872223E18}" presName="connectorText" presStyleLbl="sibTrans2D1" presStyleIdx="1" presStyleCnt="4"/>
      <dgm:spPr/>
    </dgm:pt>
    <dgm:pt modelId="{BFBCCDAB-39D2-AD43-970F-DD6D40D41C8E}" type="pres">
      <dgm:prSet presAssocID="{4D732B92-374A-6848-B6AA-F8E6C13C1D14}" presName="node" presStyleLbl="node1" presStyleIdx="2" presStyleCnt="4">
        <dgm:presLayoutVars>
          <dgm:bulletEnabled val="1"/>
        </dgm:presLayoutVars>
      </dgm:prSet>
      <dgm:spPr/>
    </dgm:pt>
    <dgm:pt modelId="{E23306B0-A304-6044-B361-1D11770562D3}" type="pres">
      <dgm:prSet presAssocID="{899E87FF-39F8-244A-A922-B6A946209ADD}" presName="sibTrans" presStyleLbl="sibTrans2D1" presStyleIdx="2" presStyleCnt="4"/>
      <dgm:spPr/>
    </dgm:pt>
    <dgm:pt modelId="{B565E81E-A8A9-2244-8ED8-6871CA6023F8}" type="pres">
      <dgm:prSet presAssocID="{899E87FF-39F8-244A-A922-B6A946209ADD}" presName="connectorText" presStyleLbl="sibTrans2D1" presStyleIdx="2" presStyleCnt="4"/>
      <dgm:spPr/>
    </dgm:pt>
    <dgm:pt modelId="{C3F3BB20-ABD6-C441-9CD8-72F79213300B}" type="pres">
      <dgm:prSet presAssocID="{3A4818E5-EE86-4D4C-9706-BED419B15A04}" presName="node" presStyleLbl="node1" presStyleIdx="3" presStyleCnt="4">
        <dgm:presLayoutVars>
          <dgm:bulletEnabled val="1"/>
        </dgm:presLayoutVars>
      </dgm:prSet>
      <dgm:spPr/>
    </dgm:pt>
    <dgm:pt modelId="{2CF2CC3D-EC4A-FB4E-8DC0-9B241B0FD2BF}" type="pres">
      <dgm:prSet presAssocID="{49AF3164-A292-0E49-899A-3B95D22CCEF4}" presName="sibTrans" presStyleLbl="sibTrans2D1" presStyleIdx="3" presStyleCnt="4"/>
      <dgm:spPr/>
    </dgm:pt>
    <dgm:pt modelId="{CE7FDBFE-8AE0-2440-9F0A-4F2E4125F3AB}" type="pres">
      <dgm:prSet presAssocID="{49AF3164-A292-0E49-899A-3B95D22CCEF4}" presName="connectorText" presStyleLbl="sibTrans2D1" presStyleIdx="3" presStyleCnt="4"/>
      <dgm:spPr/>
    </dgm:pt>
  </dgm:ptLst>
  <dgm:cxnLst>
    <dgm:cxn modelId="{AB33EB00-3B44-1F44-8A23-7AACDA847554}" type="presOf" srcId="{4D732B92-374A-6848-B6AA-F8E6C13C1D14}" destId="{BFBCCDAB-39D2-AD43-970F-DD6D40D41C8E}" srcOrd="0" destOrd="0" presId="urn:microsoft.com/office/officeart/2005/8/layout/cycle2"/>
    <dgm:cxn modelId="{C1F75402-5EF8-D741-91D2-B8CD6779131D}" type="presOf" srcId="{9D86764C-3BE3-134B-83E0-8A73E5613B03}" destId="{A927ED64-7174-CE43-9F76-0E72EBD6E873}" srcOrd="0" destOrd="0" presId="urn:microsoft.com/office/officeart/2005/8/layout/cycle2"/>
    <dgm:cxn modelId="{C5ECC718-59D8-5945-B6E1-708F3D77ADFF}" type="presOf" srcId="{899E87FF-39F8-244A-A922-B6A946209ADD}" destId="{E23306B0-A304-6044-B361-1D11770562D3}" srcOrd="0" destOrd="0" presId="urn:microsoft.com/office/officeart/2005/8/layout/cycle2"/>
    <dgm:cxn modelId="{D650B922-51E0-DD4B-8BED-1FA52D844837}" srcId="{5362E0EE-DD47-DF4D-85A7-FD9728AFF095}" destId="{0162544E-114B-C24E-B5EC-41206FCB0DAB}" srcOrd="1" destOrd="0" parTransId="{F5528AC9-6BA8-A24C-88C2-CF32F0593B65}" sibTransId="{D9F94D68-E132-E341-86DE-EE9872223E18}"/>
    <dgm:cxn modelId="{BFC71327-3ED0-4040-9A95-6DD5C6E12304}" type="presOf" srcId="{5362E0EE-DD47-DF4D-85A7-FD9728AFF095}" destId="{9A1CCCB7-79CD-B544-9FA4-12D96F5C5944}" srcOrd="0" destOrd="0" presId="urn:microsoft.com/office/officeart/2005/8/layout/cycle2"/>
    <dgm:cxn modelId="{AF5AB82B-B6A4-D845-8320-DA4D11E29B2E}" type="presOf" srcId="{899E87FF-39F8-244A-A922-B6A946209ADD}" destId="{B565E81E-A8A9-2244-8ED8-6871CA6023F8}" srcOrd="1" destOrd="0" presId="urn:microsoft.com/office/officeart/2005/8/layout/cycle2"/>
    <dgm:cxn modelId="{D5CAB643-5E2C-074C-BD53-0495A4107D32}" type="presOf" srcId="{D9F94D68-E132-E341-86DE-EE9872223E18}" destId="{A14C980F-9CE8-6640-88B6-11A3B7F608CF}" srcOrd="0" destOrd="0" presId="urn:microsoft.com/office/officeart/2005/8/layout/cycle2"/>
    <dgm:cxn modelId="{0A04D250-75C4-214B-B2A6-31DC3AD65A8B}" srcId="{5362E0EE-DD47-DF4D-85A7-FD9728AFF095}" destId="{3A4818E5-EE86-4D4C-9706-BED419B15A04}" srcOrd="3" destOrd="0" parTransId="{C0E0EC4D-829C-D341-80B5-F311B76B5954}" sibTransId="{49AF3164-A292-0E49-899A-3B95D22CCEF4}"/>
    <dgm:cxn modelId="{29107671-C0A9-3A42-8D21-310B20027B50}" type="presOf" srcId="{3A4818E5-EE86-4D4C-9706-BED419B15A04}" destId="{C3F3BB20-ABD6-C441-9CD8-72F79213300B}" srcOrd="0" destOrd="0" presId="urn:microsoft.com/office/officeart/2005/8/layout/cycle2"/>
    <dgm:cxn modelId="{B5F06F59-C1D3-8C4E-80A6-971F5C7E1DFF}" type="presOf" srcId="{ED335033-249D-7046-B1D1-2B2FB47D7BF1}" destId="{0B86E73E-1624-EA41-8E82-0E9A7092C197}" srcOrd="0" destOrd="0" presId="urn:microsoft.com/office/officeart/2005/8/layout/cycle2"/>
    <dgm:cxn modelId="{575F1186-97F0-5A49-AE67-D9A9DF75AC3B}" type="presOf" srcId="{ED335033-249D-7046-B1D1-2B2FB47D7BF1}" destId="{D88BFEFA-17B0-024D-97FC-AB5D850D45D7}" srcOrd="1" destOrd="0" presId="urn:microsoft.com/office/officeart/2005/8/layout/cycle2"/>
    <dgm:cxn modelId="{8DEA9B9A-F896-3640-8A5A-9B70C62829DB}" type="presOf" srcId="{49AF3164-A292-0E49-899A-3B95D22CCEF4}" destId="{2CF2CC3D-EC4A-FB4E-8DC0-9B241B0FD2BF}" srcOrd="0" destOrd="0" presId="urn:microsoft.com/office/officeart/2005/8/layout/cycle2"/>
    <dgm:cxn modelId="{15CB59A0-F6BC-2F40-86E0-BAABAE3C11E6}" srcId="{5362E0EE-DD47-DF4D-85A7-FD9728AFF095}" destId="{9D86764C-3BE3-134B-83E0-8A73E5613B03}" srcOrd="0" destOrd="0" parTransId="{308C7847-6049-7A4A-A7CA-C586A636CCA6}" sibTransId="{ED335033-249D-7046-B1D1-2B2FB47D7BF1}"/>
    <dgm:cxn modelId="{E07E70D5-6501-114D-B3B7-3B731F195437}" srcId="{5362E0EE-DD47-DF4D-85A7-FD9728AFF095}" destId="{4D732B92-374A-6848-B6AA-F8E6C13C1D14}" srcOrd="2" destOrd="0" parTransId="{BC3EA509-1234-F94B-8960-FF8976AEE21F}" sibTransId="{899E87FF-39F8-244A-A922-B6A946209ADD}"/>
    <dgm:cxn modelId="{AA7698D8-D8EC-4944-AAD2-5C0706F3DED9}" type="presOf" srcId="{D9F94D68-E132-E341-86DE-EE9872223E18}" destId="{3CA89787-3075-9A4E-BAAD-1D15F1B2E6DC}" srcOrd="1" destOrd="0" presId="urn:microsoft.com/office/officeart/2005/8/layout/cycle2"/>
    <dgm:cxn modelId="{62FE8BDB-F81B-774A-A18F-EAB690AD9966}" type="presOf" srcId="{0162544E-114B-C24E-B5EC-41206FCB0DAB}" destId="{7E4753EC-16EB-B64C-915E-5C315A92DE11}" srcOrd="0" destOrd="0" presId="urn:microsoft.com/office/officeart/2005/8/layout/cycle2"/>
    <dgm:cxn modelId="{006384E9-BC7D-0641-9585-78EA224F0E42}" type="presOf" srcId="{49AF3164-A292-0E49-899A-3B95D22CCEF4}" destId="{CE7FDBFE-8AE0-2440-9F0A-4F2E4125F3AB}" srcOrd="1" destOrd="0" presId="urn:microsoft.com/office/officeart/2005/8/layout/cycle2"/>
    <dgm:cxn modelId="{0680BB8C-6890-9B4B-9ACB-D4A804DC47E3}" type="presParOf" srcId="{9A1CCCB7-79CD-B544-9FA4-12D96F5C5944}" destId="{A927ED64-7174-CE43-9F76-0E72EBD6E873}" srcOrd="0" destOrd="0" presId="urn:microsoft.com/office/officeart/2005/8/layout/cycle2"/>
    <dgm:cxn modelId="{B41787A6-E7AB-2843-B608-5CDC47457155}" type="presParOf" srcId="{9A1CCCB7-79CD-B544-9FA4-12D96F5C5944}" destId="{0B86E73E-1624-EA41-8E82-0E9A7092C197}" srcOrd="1" destOrd="0" presId="urn:microsoft.com/office/officeart/2005/8/layout/cycle2"/>
    <dgm:cxn modelId="{E212DA0E-A083-E64D-AA28-2D4D8B6849D5}" type="presParOf" srcId="{0B86E73E-1624-EA41-8E82-0E9A7092C197}" destId="{D88BFEFA-17B0-024D-97FC-AB5D850D45D7}" srcOrd="0" destOrd="0" presId="urn:microsoft.com/office/officeart/2005/8/layout/cycle2"/>
    <dgm:cxn modelId="{6531BD38-6C45-3842-BFD0-C03B4B3A03C3}" type="presParOf" srcId="{9A1CCCB7-79CD-B544-9FA4-12D96F5C5944}" destId="{7E4753EC-16EB-B64C-915E-5C315A92DE11}" srcOrd="2" destOrd="0" presId="urn:microsoft.com/office/officeart/2005/8/layout/cycle2"/>
    <dgm:cxn modelId="{311C2F4B-1900-9546-B5A0-D282E31057A1}" type="presParOf" srcId="{9A1CCCB7-79CD-B544-9FA4-12D96F5C5944}" destId="{A14C980F-9CE8-6640-88B6-11A3B7F608CF}" srcOrd="3" destOrd="0" presId="urn:microsoft.com/office/officeart/2005/8/layout/cycle2"/>
    <dgm:cxn modelId="{4560ACA5-D2CE-B94E-A6EE-CAA9DA05136A}" type="presParOf" srcId="{A14C980F-9CE8-6640-88B6-11A3B7F608CF}" destId="{3CA89787-3075-9A4E-BAAD-1D15F1B2E6DC}" srcOrd="0" destOrd="0" presId="urn:microsoft.com/office/officeart/2005/8/layout/cycle2"/>
    <dgm:cxn modelId="{D404E1AA-3EE4-9B43-B12E-CBD22BF6E26F}" type="presParOf" srcId="{9A1CCCB7-79CD-B544-9FA4-12D96F5C5944}" destId="{BFBCCDAB-39D2-AD43-970F-DD6D40D41C8E}" srcOrd="4" destOrd="0" presId="urn:microsoft.com/office/officeart/2005/8/layout/cycle2"/>
    <dgm:cxn modelId="{29B8A398-77D5-EE4F-86D9-0CD6F1B38C29}" type="presParOf" srcId="{9A1CCCB7-79CD-B544-9FA4-12D96F5C5944}" destId="{E23306B0-A304-6044-B361-1D11770562D3}" srcOrd="5" destOrd="0" presId="urn:microsoft.com/office/officeart/2005/8/layout/cycle2"/>
    <dgm:cxn modelId="{013CD2CC-A1C5-F34D-94EE-96636995D56C}" type="presParOf" srcId="{E23306B0-A304-6044-B361-1D11770562D3}" destId="{B565E81E-A8A9-2244-8ED8-6871CA6023F8}" srcOrd="0" destOrd="0" presId="urn:microsoft.com/office/officeart/2005/8/layout/cycle2"/>
    <dgm:cxn modelId="{EF31DE63-6A4E-654F-BE6E-E255B7FB900F}" type="presParOf" srcId="{9A1CCCB7-79CD-B544-9FA4-12D96F5C5944}" destId="{C3F3BB20-ABD6-C441-9CD8-72F79213300B}" srcOrd="6" destOrd="0" presId="urn:microsoft.com/office/officeart/2005/8/layout/cycle2"/>
    <dgm:cxn modelId="{7AB96258-5F21-6340-84C5-3B5509B290D1}" type="presParOf" srcId="{9A1CCCB7-79CD-B544-9FA4-12D96F5C5944}" destId="{2CF2CC3D-EC4A-FB4E-8DC0-9B241B0FD2BF}" srcOrd="7" destOrd="0" presId="urn:microsoft.com/office/officeart/2005/8/layout/cycle2"/>
    <dgm:cxn modelId="{2DAB4D81-3BDE-0A4D-BD37-B0959801D63E}" type="presParOf" srcId="{2CF2CC3D-EC4A-FB4E-8DC0-9B241B0FD2BF}" destId="{CE7FDBFE-8AE0-2440-9F0A-4F2E4125F3A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8FCCD-5076-1D40-8608-69C1869F2721}">
      <dsp:nvSpPr>
        <dsp:cNvPr id="0" name=""/>
        <dsp:cNvSpPr/>
      </dsp:nvSpPr>
      <dsp:spPr>
        <a:xfrm rot="5400000">
          <a:off x="4482980" y="119419"/>
          <a:ext cx="1806283" cy="15714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Stand-Alone Systems</a:t>
          </a:r>
        </a:p>
      </dsp:txBody>
      <dsp:txXfrm rot="-5400000">
        <a:off x="4845275" y="283490"/>
        <a:ext cx="1081692" cy="1243325"/>
      </dsp:txXfrm>
    </dsp:sp>
    <dsp:sp modelId="{5C1A2549-8B06-8A48-815E-F76166B15F11}">
      <dsp:nvSpPr>
        <dsp:cNvPr id="0" name=""/>
        <dsp:cNvSpPr/>
      </dsp:nvSpPr>
      <dsp:spPr>
        <a:xfrm>
          <a:off x="6346073" y="349102"/>
          <a:ext cx="1243231" cy="10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Traditional established market</a:t>
          </a:r>
        </a:p>
      </dsp:txBody>
      <dsp:txXfrm>
        <a:off x="6346073" y="349102"/>
        <a:ext cx="1243231" cy="1083769"/>
      </dsp:txXfrm>
    </dsp:sp>
    <dsp:sp modelId="{DC3609AB-D477-A34B-80EC-74289832CE56}">
      <dsp:nvSpPr>
        <dsp:cNvPr id="0" name=""/>
        <dsp:cNvSpPr/>
      </dsp:nvSpPr>
      <dsp:spPr>
        <a:xfrm rot="5400000">
          <a:off x="2785796" y="119419"/>
          <a:ext cx="1806283" cy="157146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148091" y="283490"/>
        <a:ext cx="1081692" cy="1243325"/>
      </dsp:txXfrm>
    </dsp:sp>
    <dsp:sp modelId="{7F59A01D-9F57-0F40-9EE6-02903C5CDF04}">
      <dsp:nvSpPr>
        <dsp:cNvPr id="0" name=""/>
        <dsp:cNvSpPr/>
      </dsp:nvSpPr>
      <dsp:spPr>
        <a:xfrm rot="5400000">
          <a:off x="3631137" y="1652592"/>
          <a:ext cx="1806283" cy="15714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Mini-Grids</a:t>
          </a:r>
        </a:p>
      </dsp:txBody>
      <dsp:txXfrm rot="-5400000">
        <a:off x="3993432" y="1816663"/>
        <a:ext cx="1081692" cy="1243325"/>
      </dsp:txXfrm>
    </dsp:sp>
    <dsp:sp modelId="{FF738772-DCED-5340-A3E5-286A29372A10}">
      <dsp:nvSpPr>
        <dsp:cNvPr id="0" name=""/>
        <dsp:cNvSpPr/>
      </dsp:nvSpPr>
      <dsp:spPr>
        <a:xfrm>
          <a:off x="1732733" y="1896440"/>
          <a:ext cx="1950785" cy="10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Developing market will include private sector (mining, tourism)</a:t>
          </a:r>
        </a:p>
      </dsp:txBody>
      <dsp:txXfrm>
        <a:off x="1732733" y="1896440"/>
        <a:ext cx="1950785" cy="1083769"/>
      </dsp:txXfrm>
    </dsp:sp>
    <dsp:sp modelId="{6BE7F0F9-F893-3341-A3C2-E277323EBDC6}">
      <dsp:nvSpPr>
        <dsp:cNvPr id="0" name=""/>
        <dsp:cNvSpPr/>
      </dsp:nvSpPr>
      <dsp:spPr>
        <a:xfrm rot="5400000">
          <a:off x="5328321" y="1652592"/>
          <a:ext cx="1806283" cy="157146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690616" y="1816663"/>
        <a:ext cx="1081692" cy="1243325"/>
      </dsp:txXfrm>
    </dsp:sp>
    <dsp:sp modelId="{7F0A0F02-C846-0F4A-B4BA-69ECF5F97008}">
      <dsp:nvSpPr>
        <dsp:cNvPr id="0" name=""/>
        <dsp:cNvSpPr/>
      </dsp:nvSpPr>
      <dsp:spPr>
        <a:xfrm rot="5400000">
          <a:off x="4482980" y="3185765"/>
          <a:ext cx="1806283" cy="15714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Electric Transport</a:t>
          </a:r>
        </a:p>
      </dsp:txBody>
      <dsp:txXfrm rot="-5400000">
        <a:off x="4845275" y="3349836"/>
        <a:ext cx="1081692" cy="1243325"/>
      </dsp:txXfrm>
    </dsp:sp>
    <dsp:sp modelId="{43EFB9EA-C945-AB4E-B18C-AD1B5E950A8D}">
      <dsp:nvSpPr>
        <dsp:cNvPr id="0" name=""/>
        <dsp:cNvSpPr/>
      </dsp:nvSpPr>
      <dsp:spPr>
        <a:xfrm>
          <a:off x="6318900" y="3445447"/>
          <a:ext cx="1243231" cy="1083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Key future market</a:t>
          </a:r>
        </a:p>
      </dsp:txBody>
      <dsp:txXfrm>
        <a:off x="6318900" y="3445447"/>
        <a:ext cx="1243231" cy="1083769"/>
      </dsp:txXfrm>
    </dsp:sp>
    <dsp:sp modelId="{F8AB9E00-7910-F24A-BFA4-3E351F324B74}">
      <dsp:nvSpPr>
        <dsp:cNvPr id="0" name=""/>
        <dsp:cNvSpPr/>
      </dsp:nvSpPr>
      <dsp:spPr>
        <a:xfrm rot="5400000">
          <a:off x="2785796" y="3185765"/>
          <a:ext cx="1806283" cy="157146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148091" y="3349836"/>
        <a:ext cx="1081692" cy="1243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AC2F3-0AA6-964B-A815-734EA1BB9F59}">
      <dsp:nvSpPr>
        <dsp:cNvPr id="0" name=""/>
        <dsp:cNvSpPr/>
      </dsp:nvSpPr>
      <dsp:spPr>
        <a:xfrm rot="5400000">
          <a:off x="2391083" y="1159933"/>
          <a:ext cx="1570394" cy="13662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C&amp;I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Power Stabilization</a:t>
          </a:r>
        </a:p>
      </dsp:txBody>
      <dsp:txXfrm rot="-5400000">
        <a:off x="2706064" y="1302578"/>
        <a:ext cx="940431" cy="1080954"/>
      </dsp:txXfrm>
    </dsp:sp>
    <dsp:sp modelId="{F4A45D70-2F33-D240-9718-72DD75E75F09}">
      <dsp:nvSpPr>
        <dsp:cNvPr id="0" name=""/>
        <dsp:cNvSpPr/>
      </dsp:nvSpPr>
      <dsp:spPr>
        <a:xfrm>
          <a:off x="3939188" y="1368205"/>
          <a:ext cx="781641" cy="94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Weak grid support</a:t>
          </a:r>
        </a:p>
      </dsp:txBody>
      <dsp:txXfrm>
        <a:off x="3939188" y="1368205"/>
        <a:ext cx="781641" cy="942236"/>
      </dsp:txXfrm>
    </dsp:sp>
    <dsp:sp modelId="{230C6CC2-D652-B743-A969-3C52387083E0}">
      <dsp:nvSpPr>
        <dsp:cNvPr id="0" name=""/>
        <dsp:cNvSpPr/>
      </dsp:nvSpPr>
      <dsp:spPr>
        <a:xfrm rot="5400000">
          <a:off x="915540" y="1159933"/>
          <a:ext cx="1570394" cy="136624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230521" y="1302578"/>
        <a:ext cx="940431" cy="1080954"/>
      </dsp:txXfrm>
    </dsp:sp>
    <dsp:sp modelId="{B519F87A-F004-9346-AD6C-2AEBF22782DF}">
      <dsp:nvSpPr>
        <dsp:cNvPr id="0" name=""/>
        <dsp:cNvSpPr/>
      </dsp:nvSpPr>
      <dsp:spPr>
        <a:xfrm rot="5400000">
          <a:off x="1650484" y="2492884"/>
          <a:ext cx="1570394" cy="13662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 &amp; I Short Term Storage</a:t>
          </a:r>
        </a:p>
      </dsp:txBody>
      <dsp:txXfrm rot="-5400000">
        <a:off x="1965465" y="2635529"/>
        <a:ext cx="940431" cy="1080954"/>
      </dsp:txXfrm>
    </dsp:sp>
    <dsp:sp modelId="{29DF2587-03AE-714D-9F78-4FA5CBDC5707}">
      <dsp:nvSpPr>
        <dsp:cNvPr id="0" name=""/>
        <dsp:cNvSpPr/>
      </dsp:nvSpPr>
      <dsp:spPr>
        <a:xfrm>
          <a:off x="730614" y="2730177"/>
          <a:ext cx="874437" cy="94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Support for short-term black-outs</a:t>
          </a:r>
        </a:p>
      </dsp:txBody>
      <dsp:txXfrm>
        <a:off x="730614" y="2730177"/>
        <a:ext cx="874437" cy="942236"/>
      </dsp:txXfrm>
    </dsp:sp>
    <dsp:sp modelId="{DA5619A0-F5F7-304D-A957-A6F6879CD93D}">
      <dsp:nvSpPr>
        <dsp:cNvPr id="0" name=""/>
        <dsp:cNvSpPr/>
      </dsp:nvSpPr>
      <dsp:spPr>
        <a:xfrm rot="5400000">
          <a:off x="3126027" y="2492884"/>
          <a:ext cx="1570394" cy="136624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441008" y="2635529"/>
        <a:ext cx="940431" cy="1080954"/>
      </dsp:txXfrm>
    </dsp:sp>
    <dsp:sp modelId="{016B1F3B-06F3-8144-A591-FF0662E62FD2}">
      <dsp:nvSpPr>
        <dsp:cNvPr id="0" name=""/>
        <dsp:cNvSpPr/>
      </dsp:nvSpPr>
      <dsp:spPr>
        <a:xfrm rot="5400000">
          <a:off x="2391083" y="3825835"/>
          <a:ext cx="1570394" cy="13662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Small Business &amp; Residential</a:t>
          </a:r>
        </a:p>
      </dsp:txBody>
      <dsp:txXfrm rot="-5400000">
        <a:off x="2706064" y="3968480"/>
        <a:ext cx="940431" cy="1080954"/>
      </dsp:txXfrm>
    </dsp:sp>
    <dsp:sp modelId="{AAA8911F-49DD-E64A-A254-C38D48AD5886}">
      <dsp:nvSpPr>
        <dsp:cNvPr id="0" name=""/>
        <dsp:cNvSpPr/>
      </dsp:nvSpPr>
      <dsp:spPr>
        <a:xfrm>
          <a:off x="4030918" y="4032449"/>
          <a:ext cx="916378" cy="94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Upper middle class &amp; business needs</a:t>
          </a:r>
        </a:p>
      </dsp:txBody>
      <dsp:txXfrm>
        <a:off x="4030918" y="4032449"/>
        <a:ext cx="916378" cy="942236"/>
      </dsp:txXfrm>
    </dsp:sp>
    <dsp:sp modelId="{8B68CDD3-BFF8-BE4E-B637-7A4383150996}">
      <dsp:nvSpPr>
        <dsp:cNvPr id="0" name=""/>
        <dsp:cNvSpPr/>
      </dsp:nvSpPr>
      <dsp:spPr>
        <a:xfrm rot="5400000">
          <a:off x="915540" y="3825835"/>
          <a:ext cx="1570394" cy="136624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230521" y="3968480"/>
        <a:ext cx="940431" cy="1080954"/>
      </dsp:txXfrm>
    </dsp:sp>
    <dsp:sp modelId="{615BFE5A-CD6C-4E44-9E18-41354F1FBBD6}">
      <dsp:nvSpPr>
        <dsp:cNvPr id="0" name=""/>
        <dsp:cNvSpPr/>
      </dsp:nvSpPr>
      <dsp:spPr>
        <a:xfrm rot="5400000">
          <a:off x="1650484" y="5158786"/>
          <a:ext cx="1570394" cy="136624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Transport</a:t>
          </a:r>
        </a:p>
      </dsp:txBody>
      <dsp:txXfrm rot="-5400000">
        <a:off x="1965465" y="5301431"/>
        <a:ext cx="940431" cy="1080954"/>
      </dsp:txXfrm>
    </dsp:sp>
    <dsp:sp modelId="{960B7ADD-5CEB-9844-9841-E731BEB229D6}">
      <dsp:nvSpPr>
        <dsp:cNvPr id="0" name=""/>
        <dsp:cNvSpPr/>
      </dsp:nvSpPr>
      <dsp:spPr>
        <a:xfrm>
          <a:off x="0" y="5370789"/>
          <a:ext cx="1696026" cy="942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DA0FC9-75AA-8041-A8C8-8E3FEE00B840}">
      <dsp:nvSpPr>
        <dsp:cNvPr id="0" name=""/>
        <dsp:cNvSpPr/>
      </dsp:nvSpPr>
      <dsp:spPr>
        <a:xfrm rot="5400000">
          <a:off x="3126027" y="5158786"/>
          <a:ext cx="1570394" cy="1366243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441008" y="5301431"/>
        <a:ext cx="940431" cy="1080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7ED64-7174-CE43-9F76-0E72EBD6E873}">
      <dsp:nvSpPr>
        <dsp:cNvPr id="0" name=""/>
        <dsp:cNvSpPr/>
      </dsp:nvSpPr>
      <dsp:spPr>
        <a:xfrm>
          <a:off x="3014412" y="1016"/>
          <a:ext cx="1676031" cy="1676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Falling Prices</a:t>
          </a:r>
        </a:p>
      </dsp:txBody>
      <dsp:txXfrm>
        <a:off x="3259861" y="246465"/>
        <a:ext cx="1185133" cy="1185133"/>
      </dsp:txXfrm>
    </dsp:sp>
    <dsp:sp modelId="{0B86E73E-1624-EA41-8E82-0E9A7092C197}">
      <dsp:nvSpPr>
        <dsp:cNvPr id="0" name=""/>
        <dsp:cNvSpPr/>
      </dsp:nvSpPr>
      <dsp:spPr>
        <a:xfrm rot="2700000">
          <a:off x="4510460" y="1436804"/>
          <a:ext cx="445137" cy="565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530017" y="1502722"/>
        <a:ext cx="311596" cy="339396"/>
      </dsp:txXfrm>
    </dsp:sp>
    <dsp:sp modelId="{7E4753EC-16EB-B64C-915E-5C315A92DE11}">
      <dsp:nvSpPr>
        <dsp:cNvPr id="0" name=""/>
        <dsp:cNvSpPr/>
      </dsp:nvSpPr>
      <dsp:spPr>
        <a:xfrm>
          <a:off x="4793431" y="1780036"/>
          <a:ext cx="1676031" cy="1676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Markets</a:t>
          </a:r>
        </a:p>
      </dsp:txBody>
      <dsp:txXfrm>
        <a:off x="5038880" y="2025485"/>
        <a:ext cx="1185133" cy="1185133"/>
      </dsp:txXfrm>
    </dsp:sp>
    <dsp:sp modelId="{A14C980F-9CE8-6640-88B6-11A3B7F608CF}">
      <dsp:nvSpPr>
        <dsp:cNvPr id="0" name=""/>
        <dsp:cNvSpPr/>
      </dsp:nvSpPr>
      <dsp:spPr>
        <a:xfrm rot="8100000">
          <a:off x="4528277" y="3215823"/>
          <a:ext cx="445137" cy="565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4642261" y="3281741"/>
        <a:ext cx="311596" cy="339396"/>
      </dsp:txXfrm>
    </dsp:sp>
    <dsp:sp modelId="{BFBCCDAB-39D2-AD43-970F-DD6D40D41C8E}">
      <dsp:nvSpPr>
        <dsp:cNvPr id="0" name=""/>
        <dsp:cNvSpPr/>
      </dsp:nvSpPr>
      <dsp:spPr>
        <a:xfrm>
          <a:off x="3014412" y="3559056"/>
          <a:ext cx="1676031" cy="1676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Increased Demand</a:t>
          </a:r>
        </a:p>
      </dsp:txBody>
      <dsp:txXfrm>
        <a:off x="3259861" y="3804505"/>
        <a:ext cx="1185133" cy="1185133"/>
      </dsp:txXfrm>
    </dsp:sp>
    <dsp:sp modelId="{E23306B0-A304-6044-B361-1D11770562D3}">
      <dsp:nvSpPr>
        <dsp:cNvPr id="0" name=""/>
        <dsp:cNvSpPr/>
      </dsp:nvSpPr>
      <dsp:spPr>
        <a:xfrm rot="13500000">
          <a:off x="2749257" y="3233640"/>
          <a:ext cx="445137" cy="565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2863241" y="3393986"/>
        <a:ext cx="311596" cy="339396"/>
      </dsp:txXfrm>
    </dsp:sp>
    <dsp:sp modelId="{C3F3BB20-ABD6-C441-9CD8-72F79213300B}">
      <dsp:nvSpPr>
        <dsp:cNvPr id="0" name=""/>
        <dsp:cNvSpPr/>
      </dsp:nvSpPr>
      <dsp:spPr>
        <a:xfrm>
          <a:off x="1235392" y="1780036"/>
          <a:ext cx="1676031" cy="1676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Better Regulatory Infrastructure</a:t>
          </a:r>
        </a:p>
      </dsp:txBody>
      <dsp:txXfrm>
        <a:off x="1480841" y="2025485"/>
        <a:ext cx="1185133" cy="1185133"/>
      </dsp:txXfrm>
    </dsp:sp>
    <dsp:sp modelId="{2CF2CC3D-EC4A-FB4E-8DC0-9B241B0FD2BF}">
      <dsp:nvSpPr>
        <dsp:cNvPr id="0" name=""/>
        <dsp:cNvSpPr/>
      </dsp:nvSpPr>
      <dsp:spPr>
        <a:xfrm rot="18900000">
          <a:off x="2731441" y="1454620"/>
          <a:ext cx="445137" cy="5656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750998" y="1614966"/>
        <a:ext cx="311596" cy="33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80D55-8F34-4B49-A823-36D252103515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85415-292E-49E0-931B-4089F88EC9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71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85415-292E-49E0-931B-4089F88EC92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8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4C96E94-9DF4-854D-92AD-9D4DEDA790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2227" y="2349500"/>
            <a:ext cx="7404723" cy="1800225"/>
          </a:xfrm>
        </p:spPr>
        <p:txBody>
          <a:bodyPr tIns="0" bIns="0" anchor="b">
            <a:noAutofit/>
          </a:bodyPr>
          <a:lstStyle>
            <a:lvl1pPr>
              <a:lnSpc>
                <a:spcPct val="85000"/>
              </a:lnSpc>
              <a:defRPr sz="4800"/>
            </a:lvl1pPr>
          </a:lstStyle>
          <a:p>
            <a:r>
              <a:rPr lang="de-DE"/>
              <a:t>Titel </a:t>
            </a:r>
            <a:r>
              <a:rPr lang="de-DE" err="1"/>
              <a:t>containing</a:t>
            </a:r>
            <a:r>
              <a:rPr lang="de-DE"/>
              <a:t> a</a:t>
            </a:r>
            <a:br>
              <a:rPr lang="de-DE"/>
            </a:br>
            <a:r>
              <a:rPr lang="de-DE"/>
              <a:t>maximum of three lines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614BE82-123D-484F-B149-C3BFFF65FB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2229" y="4237375"/>
            <a:ext cx="7404719" cy="860216"/>
          </a:xfrm>
        </p:spPr>
        <p:txBody>
          <a:bodyPr wrap="none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i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Optional </a:t>
            </a:r>
            <a:r>
              <a:rPr lang="de-DE" err="1"/>
              <a:t>subheadline </a:t>
            </a:r>
            <a:br>
              <a:rPr lang="de-DE" err="1"/>
            </a:br>
            <a:r>
              <a:rPr lang="de-DE" err="1"/>
              <a:t>containing a maximum of two lines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6FA881D3-9893-404A-BFA0-C1D79DB7C8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2228" y="1225327"/>
            <a:ext cx="7404721" cy="3049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Speaker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2C04691A-4731-344F-801A-BC04F2C608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2229" y="1488257"/>
            <a:ext cx="7404719" cy="3049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Position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28B807E-D3C2-EB40-B835-83DE8FFF8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0520"/>
            <a:ext cx="9000000" cy="14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632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EF5DED3-23FD-1F43-992F-68ED5B857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1124744"/>
            <a:ext cx="7416800" cy="1368152"/>
          </a:xfrm>
        </p:spPr>
        <p:txBody>
          <a:bodyPr tIns="36000" anchor="t">
            <a:noAutofit/>
          </a:bodyPr>
          <a:lstStyle>
            <a:lvl1pPr>
              <a:defRPr sz="4800"/>
            </a:lvl1pPr>
          </a:lstStyle>
          <a:p>
            <a:pPr lvl="0"/>
            <a:r>
              <a:rPr lang="de-DE" err="1"/>
              <a:t>Thank</a:t>
            </a:r>
            <a:r>
              <a:rPr lang="de-DE"/>
              <a:t> </a:t>
            </a:r>
            <a:r>
              <a:rPr lang="de-DE" err="1"/>
              <a:t>You</a:t>
            </a:r>
            <a:r>
              <a:rPr lang="de-DE"/>
              <a:t> </a:t>
            </a:r>
            <a:r>
              <a:rPr lang="de-DE" err="1"/>
              <a:t>for </a:t>
            </a:r>
            <a:br>
              <a:rPr lang="de-DE" err="1"/>
            </a:br>
            <a:r>
              <a:rPr lang="de-DE" err="1"/>
              <a:t>Your</a:t>
            </a:r>
            <a:r>
              <a:rPr lang="de-DE"/>
              <a:t> Attention!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E843D8C-E990-D641-991C-C2E156C06C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0150" y="2924944"/>
            <a:ext cx="7416800" cy="3049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Name </a:t>
            </a:r>
            <a:r>
              <a:rPr lang="de-DE" err="1"/>
              <a:t>of</a:t>
            </a:r>
            <a:r>
              <a:rPr lang="de-DE"/>
              <a:t> Speaker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502CABA0-3F8D-9645-89C2-F6BA9FBF7B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0151" y="3196087"/>
            <a:ext cx="7416800" cy="3049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baseline="0">
                <a:solidFill>
                  <a:srgbClr val="134094"/>
                </a:solidFill>
              </a:defRPr>
            </a:lvl1pPr>
          </a:lstStyle>
          <a:p>
            <a:r>
              <a:rPr lang="de-DE"/>
              <a:t>Position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2DD2D9D-4572-B743-9E43-92F671FB31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0151" y="3679699"/>
            <a:ext cx="7416800" cy="15495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 cap="none" baseline="0">
                <a:solidFill>
                  <a:srgbClr val="134094"/>
                </a:solidFill>
              </a:defRPr>
            </a:lvl1pPr>
          </a:lstStyle>
          <a:p>
            <a:r>
              <a:rPr lang="en-GB" noProof="0"/>
              <a:t>E-mail: username@domain.co.uk</a:t>
            </a:r>
            <a:br>
              <a:rPr lang="en-GB" noProof="0"/>
            </a:br>
            <a:r>
              <a:rPr lang="en-GB"/>
              <a:t>Phone: </a:t>
            </a:r>
            <a:r>
              <a:rPr lang="en-GB" noProof="0"/>
              <a:t>+44 123 12345678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5BCE8CC-65E3-8340-8D53-296817388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60520"/>
            <a:ext cx="9000000" cy="149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58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C99AD2-7284-4FA4-8445-F59C2F7C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150" y="6356350"/>
            <a:ext cx="1297360" cy="365125"/>
          </a:xfrm>
        </p:spPr>
        <p:txBody>
          <a:bodyPr/>
          <a:lstStyle/>
          <a:p>
            <a:fld id="{00EA7000-CB7E-49C6-8548-DFA5CB8C4E4C}" type="datetime1">
              <a:rPr lang="en-GB" smtClean="0"/>
              <a:t>01/06/2021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849F3-400A-4321-A0C4-670530148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CA50A-75D4-4666-BBF3-6718BB47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61D3DD0-9730-E342-A5A0-BEA2C1533B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9393" y="3083578"/>
            <a:ext cx="7391207" cy="2145622"/>
          </a:xfrm>
        </p:spPr>
        <p:txBody>
          <a:bodyPr anchor="t">
            <a:noAutofit/>
          </a:bodyPr>
          <a:lstStyle>
            <a:lvl1pPr>
              <a:defRPr sz="4000">
                <a:solidFill>
                  <a:srgbClr val="134094"/>
                </a:solidFill>
              </a:defRPr>
            </a:lvl1pPr>
          </a:lstStyle>
          <a:p>
            <a:r>
              <a:rPr lang="de-DE"/>
              <a:t>Chapter </a:t>
            </a:r>
            <a:r>
              <a:rPr lang="de-DE" err="1"/>
              <a:t>heading</a:t>
            </a:r>
            <a:r>
              <a:rPr lang="de-DE"/>
              <a:t> </a:t>
            </a:r>
            <a:r>
              <a:rPr lang="de-DE" err="1"/>
              <a:t>containing</a:t>
            </a:r>
            <a:r>
              <a:rPr lang="de-DE"/>
              <a:t> a maximum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four</a:t>
            </a:r>
            <a:r>
              <a:rPr lang="de-DE"/>
              <a:t> </a:t>
            </a:r>
            <a:r>
              <a:rPr lang="de-DE" err="1"/>
              <a:t>lines</a:t>
            </a:r>
            <a:endParaRPr lang="de-DE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02744E8-8FE2-3749-8236-39BA526E61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19392" y="2348880"/>
            <a:ext cx="7391207" cy="521569"/>
          </a:xfrm>
        </p:spPr>
        <p:txBody>
          <a:bodyPr/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Chapter 1</a:t>
            </a:r>
          </a:p>
        </p:txBody>
      </p:sp>
    </p:spTree>
    <p:extLst>
      <p:ext uri="{BB962C8B-B14F-4D97-AF65-F5344CB8AC3E}">
        <p14:creationId xmlns:p14="http://schemas.microsoft.com/office/powerpoint/2010/main" val="104607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orient="horz" pos="14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one column (dash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4F9326-5932-4165-B111-9FBE2E13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349500"/>
            <a:ext cx="10153650" cy="3827463"/>
          </a:xfrm>
        </p:spPr>
        <p:txBody>
          <a:bodyPr/>
          <a:lstStyle>
            <a:lvl1pPr marL="361950" indent="-361950">
              <a:buFont typeface="Symbol" panose="05050102010706020507" pitchFamily="18" charset="2"/>
              <a:buChar char=""/>
              <a:tabLst/>
              <a:defRPr/>
            </a:lvl1pPr>
            <a:lvl2pPr marL="714375" indent="-352425">
              <a:tabLst/>
              <a:defRPr/>
            </a:lvl2pPr>
            <a:lvl3pPr marL="1076325" indent="-342900">
              <a:tabLst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C39D9-407C-441E-B81C-B68CF7EE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52FE2-ED2C-4112-9A07-CB87A613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7AE8D9A-BB2B-4501-9BD9-6D7215E1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150" y="6356350"/>
            <a:ext cx="1297360" cy="365125"/>
          </a:xfrm>
        </p:spPr>
        <p:txBody>
          <a:bodyPr/>
          <a:lstStyle/>
          <a:p>
            <a:fld id="{28ED6FC3-27BA-4850-BA9E-58C033193188}" type="datetime1">
              <a:rPr lang="en-GB" smtClean="0"/>
              <a:t>01/06/2021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1158348-B448-3A4B-B4AC-1FF2DA385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620688"/>
            <a:ext cx="7416800" cy="1224136"/>
          </a:xfrm>
        </p:spPr>
        <p:txBody>
          <a:bodyPr bIns="0" anchor="b">
            <a:noAutofit/>
          </a:bodyPr>
          <a:lstStyle>
            <a:lvl1pPr>
              <a:defRPr sz="3600"/>
            </a:lvl1pPr>
          </a:lstStyle>
          <a:p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6804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one column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4F9326-5932-4165-B111-9FBE2E13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349500"/>
            <a:ext cx="10153650" cy="3827463"/>
          </a:xfr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arenR"/>
              <a:defRPr/>
            </a:lvl1pPr>
            <a:lvl2pPr marL="914400" indent="-457200">
              <a:buClr>
                <a:schemeClr val="accent1"/>
              </a:buClr>
              <a:buFont typeface="+mj-lt"/>
              <a:buAutoNum type="arabicParenR"/>
              <a:defRPr/>
            </a:lvl2pPr>
            <a:lvl3pPr marL="1371600" indent="-457200">
              <a:buClr>
                <a:schemeClr val="accent1"/>
              </a:buClr>
              <a:buFont typeface="+mj-lt"/>
              <a:buAutoNum type="arabicParenR"/>
              <a:defRPr/>
            </a:lvl3pPr>
            <a:lvl4pPr marL="1828800" indent="-457200">
              <a:buClrTx/>
              <a:buFont typeface="Symbol" panose="05050102010706020507" pitchFamily="18" charset="2"/>
              <a:buChar char="-"/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C39D9-407C-441E-B81C-B68CF7EE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52FE2-ED2C-4112-9A07-CB87A613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7AE8D9A-BB2B-4501-9BD9-6D7215E1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150" y="6356350"/>
            <a:ext cx="1297360" cy="365125"/>
          </a:xfrm>
        </p:spPr>
        <p:txBody>
          <a:bodyPr/>
          <a:lstStyle/>
          <a:p>
            <a:fld id="{6D65CF28-1AFA-45F3-BA7A-296EA21666FB}" type="datetime1">
              <a:rPr lang="en-GB" smtClean="0"/>
              <a:t>01/06/2021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9240586-61FD-2946-9F1D-750AF7447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620688"/>
            <a:ext cx="7416800" cy="1224136"/>
          </a:xfrm>
        </p:spPr>
        <p:txBody>
          <a:bodyPr bIns="0" anchor="b">
            <a:noAutofit/>
          </a:bodyPr>
          <a:lstStyle>
            <a:lvl1pPr>
              <a:defRPr sz="3600"/>
            </a:lvl1pPr>
          </a:lstStyle>
          <a:p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64159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two columns (dash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C39D9-407C-441E-B81C-B68CF7EE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52FE2-ED2C-4112-9A07-CB87A613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F46D7E9-30B6-4D36-BB82-BD4021EC44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3304" y="2817566"/>
            <a:ext cx="4895850" cy="3359398"/>
          </a:xfrm>
        </p:spPr>
        <p:txBody>
          <a:bodyPr/>
          <a:lstStyle>
            <a:lvl1pPr marL="361950" indent="-361950">
              <a:buFont typeface="Symbol" panose="05050102010706020507" pitchFamily="18" charset="2"/>
              <a:buChar char="-"/>
              <a:defRPr/>
            </a:lvl1pPr>
            <a:lvl2pPr marL="704850" indent="-342900">
              <a:buFont typeface="Symbol" panose="05050102010706020507" pitchFamily="18" charset="2"/>
              <a:buChar char="-"/>
              <a:defRPr/>
            </a:lvl2pPr>
            <a:lvl3pPr marL="1057275" indent="-342900">
              <a:buFont typeface="Symbol" panose="05050102010706020507" pitchFamily="18" charset="2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09975E4-2295-4E05-9F77-C143DC20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150" y="6356350"/>
            <a:ext cx="1297360" cy="365125"/>
          </a:xfrm>
        </p:spPr>
        <p:txBody>
          <a:bodyPr/>
          <a:lstStyle/>
          <a:p>
            <a:fld id="{324E9C03-FB52-4979-8A87-E02B970ABCA6}" type="datetime1">
              <a:rPr lang="en-GB" smtClean="0"/>
              <a:t>01/06/2021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752EE4C-8100-DE4A-9836-ADEF7DB17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620688"/>
            <a:ext cx="7416800" cy="1224136"/>
          </a:xfrm>
        </p:spPr>
        <p:txBody>
          <a:bodyPr bIns="0" anchor="b">
            <a:noAutofit/>
          </a:bodyPr>
          <a:lstStyle>
            <a:lvl1pPr>
              <a:defRPr sz="3600"/>
            </a:lvl1pPr>
          </a:lstStyle>
          <a:p>
            <a:r>
              <a:rPr lang="de-DE"/>
              <a:t>Headline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F7785A4-5C8A-0A44-B09B-CFB6F5AFBD0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193785" y="2824441"/>
            <a:ext cx="4895850" cy="3359398"/>
          </a:xfrm>
        </p:spPr>
        <p:txBody>
          <a:bodyPr/>
          <a:lstStyle>
            <a:lvl1pPr marL="361950" indent="-361950">
              <a:buFont typeface="Symbol" panose="05050102010706020507" pitchFamily="18" charset="2"/>
              <a:buChar char="-"/>
              <a:defRPr/>
            </a:lvl1pPr>
            <a:lvl2pPr marL="704850" indent="-342900">
              <a:buFont typeface="Symbol" panose="05050102010706020507" pitchFamily="18" charset="2"/>
              <a:buChar char="-"/>
              <a:defRPr/>
            </a:lvl2pPr>
            <a:lvl3pPr marL="1057275" indent="-342900">
              <a:buFont typeface="Symbol" panose="05050102010706020507" pitchFamily="18" charset="2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169A0AA-CE2E-184A-8465-78D5296D141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193477" y="2349500"/>
            <a:ext cx="4895850" cy="468065"/>
          </a:xfrm>
        </p:spPr>
        <p:txBody>
          <a:bodyPr anchor="t"/>
          <a:lstStyle>
            <a:lvl1pPr marL="0" indent="0">
              <a:buNone/>
              <a:defRPr sz="24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Subheadline 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B83B650-7610-084E-BF6D-18759EAEEEF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53303" y="2349500"/>
            <a:ext cx="4895850" cy="468065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lang="de-DE" sz="2400" b="1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Subheadline </a:t>
            </a:r>
          </a:p>
        </p:txBody>
      </p:sp>
    </p:spTree>
    <p:extLst>
      <p:ext uri="{BB962C8B-B14F-4D97-AF65-F5344CB8AC3E}">
        <p14:creationId xmlns:p14="http://schemas.microsoft.com/office/powerpoint/2010/main" val="4161120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two columns (numb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4F9326-5932-4165-B111-9FBE2E13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817566"/>
            <a:ext cx="4895850" cy="3359398"/>
          </a:xfr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arenR"/>
              <a:defRPr/>
            </a:lvl1pPr>
            <a:lvl2pPr marL="990600" indent="-447675">
              <a:buClr>
                <a:schemeClr val="accent1"/>
              </a:buClr>
              <a:buFont typeface="+mj-lt"/>
              <a:buAutoNum type="arabicParenR"/>
              <a:tabLst>
                <a:tab pos="990600" algn="l"/>
              </a:tabLst>
              <a:defRPr/>
            </a:lvl2pPr>
            <a:lvl3pPr marL="1438275" indent="-447675">
              <a:buClr>
                <a:schemeClr val="accent1"/>
              </a:buClr>
              <a:buFont typeface="+mj-lt"/>
              <a:buAutoNum type="arabicParenR"/>
              <a:tabLst/>
              <a:defRPr/>
            </a:lvl3pPr>
            <a:lvl4pPr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C39D9-407C-441E-B81C-B68CF7EE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52FE2-ED2C-4112-9A07-CB87A613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F46D7E9-30B6-4D36-BB82-BD4021EC443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3304" y="2817566"/>
            <a:ext cx="4895850" cy="3359398"/>
          </a:xfrm>
        </p:spPr>
        <p:txBody>
          <a:bodyPr/>
          <a:lstStyle>
            <a:lvl1pPr marL="514350" indent="-514350">
              <a:buClr>
                <a:schemeClr val="accent1"/>
              </a:buClr>
              <a:buFont typeface="+mj-lt"/>
              <a:buAutoNum type="arabicParenR"/>
              <a:defRPr/>
            </a:lvl1pPr>
            <a:lvl2pPr marL="990600" indent="-447675">
              <a:buClr>
                <a:schemeClr val="accent1"/>
              </a:buClr>
              <a:buFont typeface="+mj-lt"/>
              <a:buAutoNum type="arabicParenR"/>
              <a:defRPr/>
            </a:lvl2pPr>
            <a:lvl3pPr marL="1438275" indent="-447675">
              <a:buClr>
                <a:schemeClr val="accent1"/>
              </a:buClr>
              <a:buFont typeface="+mj-lt"/>
              <a:buAutoNum type="arabicParenR"/>
              <a:defRPr/>
            </a:lvl3pPr>
            <a:lvl4pPr>
              <a:defRPr sz="2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BD59495-AAF8-43A9-9EA1-934AD7F48CF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00151" y="2349500"/>
            <a:ext cx="4895850" cy="468065"/>
          </a:xfrm>
        </p:spPr>
        <p:txBody>
          <a:bodyPr anchor="t">
            <a:noAutofit/>
          </a:bodyPr>
          <a:lstStyle>
            <a:lvl1pPr marL="0" indent="0">
              <a:buNone/>
              <a:defRPr sz="24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Subheadline 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48E23A1A-9E43-40D2-9B75-7D29BF510625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53303" y="2349500"/>
            <a:ext cx="4895850" cy="468065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 sz="2400" b="1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/>
              <a:t>Subheadline 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09975E4-2295-4E05-9F77-C143DC20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150" y="6356350"/>
            <a:ext cx="1297360" cy="365125"/>
          </a:xfrm>
        </p:spPr>
        <p:txBody>
          <a:bodyPr/>
          <a:lstStyle/>
          <a:p>
            <a:fld id="{BB4CD1C9-ABD8-425B-BD9A-9D72C8DD7A60}" type="datetime1">
              <a:rPr lang="en-GB" smtClean="0"/>
              <a:t>01/06/2021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3F231FD-AD54-154C-93AF-626576FB6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620688"/>
            <a:ext cx="7416800" cy="1224136"/>
          </a:xfrm>
        </p:spPr>
        <p:txBody>
          <a:bodyPr bIns="0" anchor="b">
            <a:noAutofit/>
          </a:bodyPr>
          <a:lstStyle>
            <a:lvl1pPr>
              <a:defRPr sz="3600"/>
            </a:lvl1pPr>
          </a:lstStyle>
          <a:p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68219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C39D9-407C-441E-B81C-B68CF7EE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52FE2-ED2C-4112-9A07-CB87A613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7AE8D9A-BB2B-4501-9BD9-6D7215E1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150" y="6356350"/>
            <a:ext cx="1297360" cy="365125"/>
          </a:xfrm>
        </p:spPr>
        <p:txBody>
          <a:bodyPr/>
          <a:lstStyle/>
          <a:p>
            <a:fld id="{28ED6FC3-27BA-4850-BA9E-58C033193188}" type="datetime1">
              <a:rPr lang="en-GB" smtClean="0"/>
              <a:t>01/06/2021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1158348-B448-3A4B-B4AC-1FF2DA385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620688"/>
            <a:ext cx="7416800" cy="1224136"/>
          </a:xfrm>
        </p:spPr>
        <p:txBody>
          <a:bodyPr bIns="0" anchor="b">
            <a:noAutofit/>
          </a:bodyPr>
          <a:lstStyle>
            <a:lvl1pPr>
              <a:defRPr sz="3600"/>
            </a:lvl1pPr>
          </a:lstStyle>
          <a:p>
            <a:r>
              <a:rPr lang="de-DE"/>
              <a:t>Headline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209799-8572-4DAA-847C-CB8D848DFF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72614446"/>
              </p:ext>
            </p:extLst>
          </p:nvPr>
        </p:nvGraphicFramePr>
        <p:xfrm>
          <a:off x="1199210" y="2780928"/>
          <a:ext cx="10154590" cy="201622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697593">
                  <a:extLst>
                    <a:ext uri="{9D8B030D-6E8A-4147-A177-3AD203B41FA5}">
                      <a16:colId xmlns:a16="http://schemas.microsoft.com/office/drawing/2014/main" val="4053663273"/>
                    </a:ext>
                  </a:extLst>
                </a:gridCol>
                <a:gridCol w="3014363">
                  <a:extLst>
                    <a:ext uri="{9D8B030D-6E8A-4147-A177-3AD203B41FA5}">
                      <a16:colId xmlns:a16="http://schemas.microsoft.com/office/drawing/2014/main" val="3885495052"/>
                    </a:ext>
                  </a:extLst>
                </a:gridCol>
                <a:gridCol w="2221876">
                  <a:extLst>
                    <a:ext uri="{9D8B030D-6E8A-4147-A177-3AD203B41FA5}">
                      <a16:colId xmlns:a16="http://schemas.microsoft.com/office/drawing/2014/main" val="3524111395"/>
                    </a:ext>
                  </a:extLst>
                </a:gridCol>
                <a:gridCol w="2220758">
                  <a:extLst>
                    <a:ext uri="{9D8B030D-6E8A-4147-A177-3AD203B41FA5}">
                      <a16:colId xmlns:a16="http://schemas.microsoft.com/office/drawing/2014/main" val="300950323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>
                          <a:solidFill>
                            <a:schemeClr val="accent1"/>
                          </a:solidFill>
                          <a:effectLst/>
                        </a:rPr>
                        <a:t>Table head</a:t>
                      </a:r>
                      <a:endParaRPr lang="en-GB" sz="19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900">
                          <a:solidFill>
                            <a:schemeClr val="accent1"/>
                          </a:solidFill>
                          <a:effectLst/>
                        </a:rPr>
                        <a:t>Table head</a:t>
                      </a:r>
                      <a:endParaRPr lang="en-GB" sz="19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900">
                          <a:solidFill>
                            <a:schemeClr val="accent1"/>
                          </a:solidFill>
                          <a:effectLst/>
                        </a:rPr>
                        <a:t>...</a:t>
                      </a:r>
                      <a:endParaRPr lang="en-GB" sz="19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1900">
                          <a:solidFill>
                            <a:schemeClr val="accent1"/>
                          </a:solidFill>
                          <a:effectLst/>
                        </a:rPr>
                        <a:t>...</a:t>
                      </a:r>
                      <a:endParaRPr lang="en-GB" sz="190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54337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 b="0">
                          <a:effectLst/>
                        </a:rPr>
                        <a:t>Table copy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>
                          <a:effectLst/>
                        </a:rPr>
                        <a:t>Table copy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>
                          <a:effectLst/>
                        </a:rPr>
                        <a:t>...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>
                          <a:effectLst/>
                        </a:rPr>
                        <a:t>...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00606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 b="0">
                          <a:effectLst/>
                        </a:rPr>
                        <a:t>Table copy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>
                          <a:effectLst/>
                        </a:rPr>
                        <a:t>Table copy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>
                          <a:effectLst/>
                        </a:rPr>
                        <a:t>...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>
                          <a:effectLst/>
                        </a:rPr>
                        <a:t>...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46796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 b="0">
                          <a:effectLst/>
                        </a:rPr>
                        <a:t>Table copy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>
                          <a:effectLst/>
                        </a:rPr>
                        <a:t>…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>
                          <a:effectLst/>
                        </a:rPr>
                        <a:t>…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900">
                          <a:effectLst/>
                        </a:rPr>
                        <a:t>…</a:t>
                      </a:r>
                      <a:endParaRPr lang="en-GB" sz="1900" b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187999" marT="124963" marB="63034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96956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33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C39D9-407C-441E-B81C-B68CF7EE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52FE2-ED2C-4112-9A07-CB87A613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7AE8D9A-BB2B-4501-9BD9-6D7215E1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150" y="6356350"/>
            <a:ext cx="1297360" cy="365125"/>
          </a:xfrm>
        </p:spPr>
        <p:txBody>
          <a:bodyPr/>
          <a:lstStyle/>
          <a:p>
            <a:fld id="{28ED6FC3-27BA-4850-BA9E-58C033193188}" type="datetime1">
              <a:rPr lang="en-GB" smtClean="0"/>
              <a:t>01/06/2021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1158348-B448-3A4B-B4AC-1FF2DA385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620688"/>
            <a:ext cx="7416800" cy="1224136"/>
          </a:xfrm>
        </p:spPr>
        <p:txBody>
          <a:bodyPr bIns="0" anchor="b">
            <a:noAutofit/>
          </a:bodyPr>
          <a:lstStyle>
            <a:lvl1pPr>
              <a:defRPr sz="3600"/>
            </a:lvl1pPr>
          </a:lstStyle>
          <a:p>
            <a:r>
              <a:rPr lang="de-DE"/>
              <a:t>Headline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7BA5738E-EFC8-4747-8A3C-7192F47DE3C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25071508"/>
              </p:ext>
            </p:extLst>
          </p:nvPr>
        </p:nvGraphicFramePr>
        <p:xfrm>
          <a:off x="1200150" y="2349500"/>
          <a:ext cx="10153650" cy="3827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2928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9C39D9-407C-441E-B81C-B68CF7EE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52FE2-ED2C-4112-9A07-CB87A6132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7AE8D9A-BB2B-4501-9BD9-6D7215E1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150" y="6356350"/>
            <a:ext cx="1297360" cy="365125"/>
          </a:xfrm>
        </p:spPr>
        <p:txBody>
          <a:bodyPr/>
          <a:lstStyle/>
          <a:p>
            <a:fld id="{28ED6FC3-27BA-4850-BA9E-58C033193188}" type="datetime1">
              <a:rPr lang="en-GB" smtClean="0"/>
              <a:t>01/06/2021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1158348-B448-3A4B-B4AC-1FF2DA385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0150" y="620688"/>
            <a:ext cx="7416800" cy="1224136"/>
          </a:xfrm>
        </p:spPr>
        <p:txBody>
          <a:bodyPr bIns="0" anchor="b">
            <a:noAutofit/>
          </a:bodyPr>
          <a:lstStyle>
            <a:lvl1pPr>
              <a:defRPr sz="3600"/>
            </a:lvl1pPr>
          </a:lstStyle>
          <a:p>
            <a:r>
              <a:rPr lang="de-DE"/>
              <a:t>Headline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BB61FC-9AC6-4629-BD99-FFE518AED42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36693701"/>
              </p:ext>
            </p:extLst>
          </p:nvPr>
        </p:nvGraphicFramePr>
        <p:xfrm>
          <a:off x="1200150" y="2348880"/>
          <a:ext cx="4895850" cy="38164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895850">
                  <a:extLst>
                    <a:ext uri="{9D8B030D-6E8A-4147-A177-3AD203B41FA5}">
                      <a16:colId xmlns:a16="http://schemas.microsoft.com/office/drawing/2014/main" val="1882697959"/>
                    </a:ext>
                  </a:extLst>
                </a:gridCol>
              </a:tblGrid>
              <a:tr h="381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cap="all">
                          <a:solidFill>
                            <a:schemeClr val="tx2"/>
                          </a:solidFill>
                          <a:effectLst/>
                        </a:rPr>
                        <a:t>Box 1.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effectLst/>
                        </a:rPr>
                        <a:t> Caption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consectetuer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elit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amet</a:t>
                      </a:r>
                      <a:endParaRPr lang="en-GB" sz="2400" b="0" noProof="0">
                        <a:solidFill>
                          <a:schemeClr val="tx1"/>
                        </a:solidFill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amet</a:t>
                      </a:r>
                      <a:endParaRPr lang="en-GB" sz="2400" b="0" noProof="0">
                        <a:solidFill>
                          <a:schemeClr val="tx1"/>
                        </a:solidFill>
                      </a:endParaRPr>
                    </a:p>
                    <a:p>
                      <a:pPr marL="457200" indent="-457200">
                        <a:buClr>
                          <a:schemeClr val="accent1"/>
                        </a:buClr>
                        <a:buFont typeface="+mj-lt"/>
                        <a:buAutoNum type="arabicParenR"/>
                      </a:pPr>
                      <a:endParaRPr lang="en-GB" sz="2400" b="0" noProof="0">
                        <a:solidFill>
                          <a:schemeClr val="tx1"/>
                        </a:solidFill>
                      </a:endParaRPr>
                    </a:p>
                  </a:txBody>
                  <a:tcPr marL="107950" marR="107950" marT="107950" marB="10795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0284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69F155-F357-4ABD-9012-6CAA61FA6E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40241729"/>
              </p:ext>
            </p:extLst>
          </p:nvPr>
        </p:nvGraphicFramePr>
        <p:xfrm>
          <a:off x="6457950" y="2348880"/>
          <a:ext cx="4895850" cy="38164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895850">
                  <a:extLst>
                    <a:ext uri="{9D8B030D-6E8A-4147-A177-3AD203B41FA5}">
                      <a16:colId xmlns:a16="http://schemas.microsoft.com/office/drawing/2014/main" val="1882697959"/>
                    </a:ext>
                  </a:extLst>
                </a:gridCol>
              </a:tblGrid>
              <a:tr h="3816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cap="all">
                          <a:solidFill>
                            <a:schemeClr val="tx2"/>
                          </a:solidFill>
                          <a:effectLst/>
                        </a:rPr>
                        <a:t>Box 2.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effectLst/>
                        </a:rPr>
                        <a:t> Caption</a:t>
                      </a:r>
                      <a:endParaRPr lang="en-GB" sz="240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amet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consectetuer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adipiscing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elit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de-DE" sz="2400" b="0" noProof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Lorem ipsum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amet</a:t>
                      </a:r>
                      <a:endParaRPr lang="en-GB" sz="2400" b="0" noProof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 Lorem ipsum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dolor</a:t>
                      </a:r>
                      <a:r>
                        <a:rPr lang="en-GB" sz="2400" b="0" noProof="0">
                          <a:solidFill>
                            <a:schemeClr val="tx1"/>
                          </a:solidFill>
                        </a:rPr>
                        <a:t> sit </a:t>
                      </a:r>
                      <a:r>
                        <a:rPr lang="en-GB" sz="2400" b="0" noProof="0" err="1">
                          <a:solidFill>
                            <a:schemeClr val="tx1"/>
                          </a:solidFill>
                        </a:rPr>
                        <a:t>amet</a:t>
                      </a:r>
                      <a:endParaRPr lang="en-GB" sz="2400" b="0" noProof="0">
                        <a:solidFill>
                          <a:schemeClr val="tx1"/>
                        </a:solidFill>
                      </a:endParaRPr>
                    </a:p>
                  </a:txBody>
                  <a:tcPr marL="107950" marR="107950" marT="107950" marB="107950">
                    <a:lnL w="6350" cap="flat" cmpd="sng" algn="ctr">
                      <a:noFill/>
                      <a:prstDash val="solid"/>
                      <a:miter lim="800000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402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966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>
          <p15:clr>
            <a:srgbClr val="FBAE40"/>
          </p15:clr>
        </p15:guide>
        <p15:guide id="2" orient="horz" pos="391">
          <p15:clr>
            <a:srgbClr val="FBAE40"/>
          </p15:clr>
        </p15:guide>
        <p15:guide id="3" orient="horz" pos="14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757F51-0EB7-4542-A846-5D5E6423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2349499"/>
            <a:ext cx="10153650" cy="38274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FAFC76-3B88-4159-B66E-A894B9868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150" y="6356350"/>
            <a:ext cx="1295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D903C-F779-4562-9024-CB13BC3AFD30}" type="datetime1">
              <a:rPr lang="en-GB" smtClean="0"/>
              <a:t>01/06/2021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9867B5-626C-4E5F-8E22-F9330804A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76575" y="6356350"/>
            <a:ext cx="72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E71D20-EC45-4981-BF34-5A6038CFE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6440" y="6356350"/>
            <a:ext cx="1297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36B98-BB28-4494-8FE7-F5744B329DA6}" type="slidenum">
              <a:rPr lang="de-DE" smtClean="0"/>
              <a:t>‹#›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A26B950-DAC8-4E9E-930A-A030D6B31034}"/>
              </a:ext>
            </a:extLst>
          </p:cNvPr>
          <p:cNvSpPr/>
          <p:nvPr userDrawn="1"/>
        </p:nvSpPr>
        <p:spPr>
          <a:xfrm>
            <a:off x="0" y="0"/>
            <a:ext cx="258618" cy="6858000"/>
          </a:xfrm>
          <a:prstGeom prst="rect">
            <a:avLst/>
          </a:prstGeom>
          <a:solidFill>
            <a:srgbClr val="15B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9CF843B-77B5-440F-9853-45AAA7DE57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966" y="548816"/>
            <a:ext cx="1870642" cy="1224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053FC637-ED07-E542-8038-0CF0B0236812}"/>
              </a:ext>
            </a:extLst>
          </p:cNvPr>
          <p:cNvSpPr txBox="1">
            <a:spLocks/>
          </p:cNvSpPr>
          <p:nvPr userDrawn="1"/>
        </p:nvSpPr>
        <p:spPr>
          <a:xfrm>
            <a:off x="1200150" y="620688"/>
            <a:ext cx="7344122" cy="1253832"/>
          </a:xfrm>
          <a:prstGeom prst="rect">
            <a:avLst/>
          </a:prstGeom>
        </p:spPr>
        <p:txBody>
          <a:bodyPr bIns="0"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>
                <a:solidFill>
                  <a:srgbClr val="134094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de-DE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B1E3999B-5790-D543-8C23-7E04402E9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20688"/>
            <a:ext cx="7416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1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0" r:id="rId3"/>
    <p:sldLayoutId id="2147483661" r:id="rId4"/>
    <p:sldLayoutId id="2147483659" r:id="rId5"/>
    <p:sldLayoutId id="2147483662" r:id="rId6"/>
    <p:sldLayoutId id="2147483663" r:id="rId7"/>
    <p:sldLayoutId id="2147483664" r:id="rId8"/>
    <p:sldLayoutId id="2147483665" r:id="rId9"/>
    <p:sldLayoutId id="2147483658" r:id="rId1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>
          <a:solidFill>
            <a:srgbClr val="134094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56">
          <p15:clr>
            <a:srgbClr val="F26B43"/>
          </p15:clr>
        </p15:guide>
        <p15:guide id="2" orient="horz" pos="1117" userDrawn="1">
          <p15:clr>
            <a:srgbClr val="F26B43"/>
          </p15:clr>
        </p15:guide>
        <p15:guide id="3" orient="horz" pos="754" userDrawn="1">
          <p15:clr>
            <a:srgbClr val="F26B43"/>
          </p15:clr>
        </p15:guide>
        <p15:guide id="4" orient="horz" pos="391" userDrawn="1">
          <p15:clr>
            <a:srgbClr val="F26B43"/>
          </p15:clr>
        </p15:guide>
        <p15:guide id="5" orient="horz" pos="148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pos="4067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4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get-invest.eu/" TargetMode="External"/><Relationship Id="rId7" Type="http://schemas.openxmlformats.org/officeDocument/2006/relationships/image" Target="../media/image23.svg"/><Relationship Id="rId2" Type="http://schemas.openxmlformats.org/officeDocument/2006/relationships/hyperlink" Target="mailto:mark@finance-catalyst.eu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hyperlink" Target="https://www.linkedin.com/company/getinvest" TargetMode="External"/><Relationship Id="rId4" Type="http://schemas.openxmlformats.org/officeDocument/2006/relationships/hyperlink" Target="https://twitter.com/GET_invest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reee.org/ppf/" TargetMode="External"/><Relationship Id="rId2" Type="http://schemas.openxmlformats.org/officeDocument/2006/relationships/hyperlink" Target="https://www.ccreee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reee.org/ppf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B157E81-6FC0-49D1-A9A6-0F93D958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Solar and Storage in SIDS</a:t>
            </a:r>
            <a:endParaRPr lang="en-GB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72BD1E3-C65B-4178-836D-B46768C78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/>
              <a:t>Business Models, Drivers and Challenges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118D3A-AE68-7342-AB4B-114B3C359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>
                <a:solidFill>
                  <a:srgbClr val="134094"/>
                </a:solidFill>
              </a:rPr>
              <a:t>Mark Hankins</a:t>
            </a:r>
            <a:endParaRPr lang="en-GB" noProof="0">
              <a:solidFill>
                <a:srgbClr val="134094"/>
              </a:solidFill>
            </a:endParaRPr>
          </a:p>
          <a:p>
            <a:endParaRPr lang="en-GB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DB799E-A4C5-7946-BB37-4A208B24BB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GET.invest Finance Catalyst advisor</a:t>
            </a:r>
          </a:p>
        </p:txBody>
      </p:sp>
    </p:spTree>
    <p:extLst>
      <p:ext uri="{BB962C8B-B14F-4D97-AF65-F5344CB8AC3E}">
        <p14:creationId xmlns:p14="http://schemas.microsoft.com/office/powerpoint/2010/main" val="77743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490A36D-68E0-4D9A-BA87-B7DB28C39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Thank You for</a:t>
            </a:r>
            <a:br>
              <a:rPr lang="en-GB" noProof="0"/>
            </a:br>
            <a:r>
              <a:rPr lang="en-GB" noProof="0"/>
              <a:t>Your Attention!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5AB094B-D79E-064C-90BE-B5361EF189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Mark Hankins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18980F-6D88-214E-B2C6-B9440EA90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/>
              <a:t>GET.invest Finance Catalyst advisor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68420821-3446-4B8C-A014-34CC785B72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00151" y="3679699"/>
            <a:ext cx="7416800" cy="3973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E-mail: </a:t>
            </a:r>
            <a:r>
              <a:rPr lang="en-GB">
                <a:hlinkClick r:id="rId2"/>
              </a:rPr>
              <a:t>mark@finance-catalyst.eu</a:t>
            </a:r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B95725-E21D-46BF-9BFE-DA6A686B5CCA}"/>
              </a:ext>
            </a:extLst>
          </p:cNvPr>
          <p:cNvSpPr txBox="1"/>
          <p:nvPr/>
        </p:nvSpPr>
        <p:spPr>
          <a:xfrm>
            <a:off x="1200150" y="4654035"/>
            <a:ext cx="752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             </a:t>
            </a:r>
            <a:r>
              <a:rPr lang="en-GB">
                <a:hlinkClick r:id="rId3"/>
              </a:rPr>
              <a:t>www.get-invest.eu</a:t>
            </a:r>
            <a:r>
              <a:rPr lang="en-GB"/>
              <a:t>               </a:t>
            </a:r>
            <a:r>
              <a:rPr lang="en-GB">
                <a:hlinkClick r:id="rId4"/>
              </a:rPr>
              <a:t>@</a:t>
            </a:r>
            <a:r>
              <a:rPr lang="en-GB" err="1">
                <a:hlinkClick r:id="rId4"/>
              </a:rPr>
              <a:t>GET_invest</a:t>
            </a:r>
            <a:r>
              <a:rPr lang="en-GB"/>
              <a:t>                </a:t>
            </a:r>
            <a:r>
              <a:rPr lang="en-GB">
                <a:hlinkClick r:id="rId5"/>
              </a:rPr>
              <a:t>@GET.invest</a:t>
            </a:r>
            <a:endParaRPr lang="de-DE"/>
          </a:p>
        </p:txBody>
      </p:sp>
      <p:pic>
        <p:nvPicPr>
          <p:cNvPr id="9" name="Graphic 8" descr="Internet">
            <a:extLst>
              <a:ext uri="{FF2B5EF4-FFF2-40B4-BE49-F238E27FC236}">
                <a16:creationId xmlns:a16="http://schemas.microsoft.com/office/drawing/2014/main" id="{118452A9-A3F7-4F41-987B-5A7A53ADAB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5922" y="4454012"/>
            <a:ext cx="661244" cy="6612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66BEB5-76E5-463B-B10A-840036EAF6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161" y="4654035"/>
            <a:ext cx="423578" cy="372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CE4665-5E42-4BE0-9A92-BFA6060AB4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1418" y="4647796"/>
            <a:ext cx="381108" cy="37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87571E-7E15-4B40-969F-DEED18BF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9" y="620688"/>
            <a:ext cx="9623181" cy="1224136"/>
          </a:xfrm>
        </p:spPr>
        <p:txBody>
          <a:bodyPr>
            <a:normAutofit/>
          </a:bodyPr>
          <a:lstStyle/>
          <a:p>
            <a:r>
              <a:rPr lang="en-GB"/>
              <a:t>GET.invest in a Nutshell </a:t>
            </a:r>
            <a:endParaRPr lang="de-DE" sz="320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EC53A42-4B50-4972-A5B5-56F61E5EF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027" y="2349830"/>
            <a:ext cx="9587304" cy="719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/>
              <a:t>A European </a:t>
            </a:r>
            <a:r>
              <a:rPr lang="de-DE" sz="1800" err="1"/>
              <a:t>programme</a:t>
            </a:r>
            <a:r>
              <a:rPr lang="de-DE" sz="1800"/>
              <a:t> </a:t>
            </a:r>
            <a:r>
              <a:rPr lang="de-DE" sz="1800" err="1"/>
              <a:t>to</a:t>
            </a:r>
            <a:r>
              <a:rPr lang="de-DE" sz="1800"/>
              <a:t> support </a:t>
            </a:r>
            <a:r>
              <a:rPr lang="de-DE" sz="1800" err="1"/>
              <a:t>investments</a:t>
            </a:r>
            <a:r>
              <a:rPr lang="de-DE" sz="1800"/>
              <a:t> in </a:t>
            </a:r>
            <a:r>
              <a:rPr lang="de-DE" sz="1800" err="1"/>
              <a:t>decentralised</a:t>
            </a:r>
            <a:r>
              <a:rPr lang="de-DE" sz="1800"/>
              <a:t> </a:t>
            </a:r>
            <a:r>
              <a:rPr lang="de-DE" sz="1800" err="1"/>
              <a:t>renewable</a:t>
            </a:r>
            <a:r>
              <a:rPr lang="de-DE" sz="1800"/>
              <a:t> </a:t>
            </a:r>
            <a:r>
              <a:rPr lang="de-DE" sz="1800" err="1"/>
              <a:t>energy</a:t>
            </a:r>
            <a:r>
              <a:rPr lang="de-DE" sz="1800"/>
              <a:t>, </a:t>
            </a:r>
            <a:r>
              <a:rPr lang="en-GB" sz="1800"/>
              <a:t>supported by the European Union, Germany, Sweden, the Netherlands, and Austria, implemented by GIZ.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60DE82-A082-4E99-AD1F-7CE8614B193F}"/>
              </a:ext>
            </a:extLst>
          </p:cNvPr>
          <p:cNvSpPr txBox="1"/>
          <p:nvPr/>
        </p:nvSpPr>
        <p:spPr>
          <a:xfrm>
            <a:off x="1295401" y="3032635"/>
            <a:ext cx="550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340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Advisory support via the “Finance Catalyst”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facility linking projects/companies with finance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25+ experienced advisors,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5BE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</a:t>
            </a:r>
            <a:r>
              <a:rPr lang="en-GB" sz="1600" b="1">
                <a:solidFill>
                  <a:srgbClr val="15BE69"/>
                </a:solidFill>
                <a:latin typeface="Calibri" panose="020F0502020204030204"/>
              </a:rPr>
              <a:t>100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5BE6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clients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D8CB55-3C5D-4E2B-86DF-01BB13AA5A61}"/>
              </a:ext>
            </a:extLst>
          </p:cNvPr>
          <p:cNvSpPr txBox="1"/>
          <p:nvPr/>
        </p:nvSpPr>
        <p:spPr>
          <a:xfrm>
            <a:off x="1295400" y="3864127"/>
            <a:ext cx="4818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340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 sector mobilisation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Linking partners via </a:t>
            </a:r>
            <a:r>
              <a:rPr lang="en-GB" sz="1600">
                <a:solidFill>
                  <a:srgbClr val="000000"/>
                </a:solidFill>
                <a:latin typeface="Calibri" panose="020F0502020204030204"/>
              </a:rPr>
              <a:t>offline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&amp; virtual events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Market information, studies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associations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8BFD92-4F69-4342-8614-B301DF344A24}"/>
              </a:ext>
            </a:extLst>
          </p:cNvPr>
          <p:cNvSpPr txBox="1"/>
          <p:nvPr/>
        </p:nvSpPr>
        <p:spPr>
          <a:xfrm>
            <a:off x="1295400" y="4947260"/>
            <a:ext cx="5462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1340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 development and other complementary work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Incl. trainings, advisory/support to regulators, etc.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8050F4-B11F-4FA5-828B-40029C5D1D9A}"/>
              </a:ext>
            </a:extLst>
          </p:cNvPr>
          <p:cNvSpPr/>
          <p:nvPr/>
        </p:nvSpPr>
        <p:spPr>
          <a:xfrm>
            <a:off x="6525593" y="3409223"/>
            <a:ext cx="1776549" cy="17765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340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 Catalyst Support</a:t>
            </a:r>
            <a:endParaRPr kumimoji="0" lang="de-DE" sz="1800" b="1" i="0" u="none" strike="noStrike" kern="1200" cap="none" spc="0" normalizeH="0" baseline="0" noProof="0">
              <a:ln>
                <a:noFill/>
              </a:ln>
              <a:solidFill>
                <a:srgbClr val="1340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Research">
            <a:extLst>
              <a:ext uri="{FF2B5EF4-FFF2-40B4-BE49-F238E27FC236}">
                <a16:creationId xmlns:a16="http://schemas.microsoft.com/office/drawing/2014/main" id="{26E54A38-7647-454B-820C-44E977335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5920" y="3150115"/>
            <a:ext cx="540000" cy="540000"/>
          </a:xfrm>
          <a:prstGeom prst="rect">
            <a:avLst/>
          </a:prstGeom>
        </p:spPr>
      </p:pic>
      <p:pic>
        <p:nvPicPr>
          <p:cNvPr id="26" name="Graphic 25" descr="Daily calendar">
            <a:extLst>
              <a:ext uri="{FF2B5EF4-FFF2-40B4-BE49-F238E27FC236}">
                <a16:creationId xmlns:a16="http://schemas.microsoft.com/office/drawing/2014/main" id="{8A5E7517-6282-45E5-869E-ED7F806DC65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55021" y="3696546"/>
            <a:ext cx="540000" cy="540000"/>
          </a:xfrm>
          <a:prstGeom prst="rect">
            <a:avLst/>
          </a:prstGeom>
        </p:spPr>
      </p:pic>
      <p:pic>
        <p:nvPicPr>
          <p:cNvPr id="11" name="Graphic 10" descr="Euro">
            <a:extLst>
              <a:ext uri="{FF2B5EF4-FFF2-40B4-BE49-F238E27FC236}">
                <a16:creationId xmlns:a16="http://schemas.microsoft.com/office/drawing/2014/main" id="{0BB854F4-5A3D-421E-A21F-191A80BEC9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20121" y="4343228"/>
            <a:ext cx="540000" cy="540000"/>
          </a:xfrm>
          <a:prstGeom prst="rect">
            <a:avLst/>
          </a:prstGeom>
        </p:spPr>
      </p:pic>
      <p:pic>
        <p:nvPicPr>
          <p:cNvPr id="16" name="Graphic 15" descr="Meeting">
            <a:extLst>
              <a:ext uri="{FF2B5EF4-FFF2-40B4-BE49-F238E27FC236}">
                <a16:creationId xmlns:a16="http://schemas.microsoft.com/office/drawing/2014/main" id="{B94E0794-44CA-42C8-A272-CAF501A287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45920" y="4953023"/>
            <a:ext cx="540000" cy="54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34C1E90-7F7D-41F0-B97A-05883296A4F1}"/>
              </a:ext>
            </a:extLst>
          </p:cNvPr>
          <p:cNvSpPr txBox="1"/>
          <p:nvPr/>
        </p:nvSpPr>
        <p:spPr>
          <a:xfrm>
            <a:off x="8061145" y="3211228"/>
            <a:ext cx="244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 strategy support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5B20C-1F29-4213-BF92-AEC67F3693AA}"/>
              </a:ext>
            </a:extLst>
          </p:cNvPr>
          <p:cNvSpPr txBox="1"/>
          <p:nvPr/>
        </p:nvSpPr>
        <p:spPr>
          <a:xfrm>
            <a:off x="8061145" y="4988044"/>
            <a:ext cx="244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Transaction advisory and negotiation support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B9D05C-F7C8-4118-B0EE-AC2CE9D61E32}"/>
              </a:ext>
            </a:extLst>
          </p:cNvPr>
          <p:cNvSpPr txBox="1"/>
          <p:nvPr/>
        </p:nvSpPr>
        <p:spPr>
          <a:xfrm>
            <a:off x="8531429" y="3700221"/>
            <a:ext cx="274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Business/project structuring, incl. financial modelling </a:t>
            </a: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042A78-00BD-45BE-8CF5-A68E32547910}"/>
              </a:ext>
            </a:extLst>
          </p:cNvPr>
          <p:cNvSpPr txBox="1"/>
          <p:nvPr/>
        </p:nvSpPr>
        <p:spPr>
          <a:xfrm>
            <a:off x="8531429" y="4324829"/>
            <a:ext cx="274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 and linkage with financing instruments </a:t>
            </a:r>
          </a:p>
        </p:txBody>
      </p:sp>
      <p:pic>
        <p:nvPicPr>
          <p:cNvPr id="17" name="Grafik 2">
            <a:extLst>
              <a:ext uri="{FF2B5EF4-FFF2-40B4-BE49-F238E27FC236}">
                <a16:creationId xmlns:a16="http://schemas.microsoft.com/office/drawing/2014/main" id="{949B4A37-31A9-4B45-B53B-38335C0514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4" t="22881" r="5692" b="19916"/>
          <a:stretch/>
        </p:blipFill>
        <p:spPr>
          <a:xfrm>
            <a:off x="1200149" y="5786015"/>
            <a:ext cx="7600551" cy="88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8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FCC82B-88A6-48D4-90FD-78B169CE1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In the CARICOM region, GET.invest works in close partnership with </a:t>
            </a:r>
            <a:r>
              <a:rPr lang="en-GB">
                <a:hlinkClick r:id="rId2"/>
              </a:rPr>
              <a:t>CCREEE</a:t>
            </a: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Together with PFAN and TAPSEC-GIZ, GET.invest supported the CCREEE in the design and establishment of the private sector stream of its </a:t>
            </a:r>
            <a:r>
              <a:rPr lang="en-GB">
                <a:hlinkClick r:id="rId3"/>
              </a:rPr>
              <a:t>Project Preparation Facility</a:t>
            </a:r>
            <a:r>
              <a:rPr lang="en-GB"/>
              <a:t> (CCREEE PPF), launched in Nov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86385-979D-4DDC-878E-0A05C8DD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Models, Drivers and Challenges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35594-6E81-4F67-99AE-A77D8261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3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86EAF-651E-4FDB-BE69-FCEBEBE9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FC3-27BA-4850-BA9E-58C033193188}" type="datetime1">
              <a:rPr lang="en-GB" smtClean="0"/>
              <a:t>01/06/2021</a:t>
            </a:fld>
            <a:endParaRPr lang="de-D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E58604-42A7-4641-B9E9-6D0699C2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CCREEE’s Project Preparation Facility</a:t>
            </a:r>
          </a:p>
        </p:txBody>
      </p:sp>
      <p:pic>
        <p:nvPicPr>
          <p:cNvPr id="1026" name="Picture 2" descr="Caribbean Center for Renewable Energy and Energy Efficiency (CCREEE) -  CARICOM">
            <a:extLst>
              <a:ext uri="{FF2B5EF4-FFF2-40B4-BE49-F238E27FC236}">
                <a16:creationId xmlns:a16="http://schemas.microsoft.com/office/drawing/2014/main" id="{D98705E8-6876-49D6-A05B-189505025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" r="11577"/>
          <a:stretch/>
        </p:blipFill>
        <p:spPr bwMode="auto">
          <a:xfrm>
            <a:off x="1631504" y="2708920"/>
            <a:ext cx="1385917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9F8BA1-2242-42C3-A617-C60F7858E6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t="32950" r="18768" b="28844"/>
          <a:stretch/>
        </p:blipFill>
        <p:spPr bwMode="auto">
          <a:xfrm>
            <a:off x="1496369" y="5492963"/>
            <a:ext cx="1656185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8DA453CC-3900-4F6A-9E07-F67F92280A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18" t="-833" r="5909" b="833"/>
          <a:stretch/>
        </p:blipFill>
        <p:spPr>
          <a:xfrm>
            <a:off x="3447747" y="5356526"/>
            <a:ext cx="1456800" cy="9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33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A4F0B-6E30-164D-ABD0-75657499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Models, Drivers and Challenges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E8900-4D5E-0F41-AA2D-9C4D753B8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4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217702-D725-9C47-B687-35F2B69A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FC3-27BA-4850-BA9E-58C033193188}" type="datetime1">
              <a:rPr lang="en-GB" smtClean="0"/>
              <a:t>01/06/2021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FD97B5-05B2-504A-93B8-21D785A3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Case I: Off-Grid Energy Storage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30CCB0B5-0530-F842-9797-173A1B2E6A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0213356"/>
              </p:ext>
            </p:extLst>
          </p:nvPr>
        </p:nvGraphicFramePr>
        <p:xfrm>
          <a:off x="3737428" y="1495723"/>
          <a:ext cx="9968087" cy="487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42B3374-7B92-3E46-AA32-463FAA663778}"/>
              </a:ext>
            </a:extLst>
          </p:cNvPr>
          <p:cNvSpPr txBox="1"/>
          <p:nvPr/>
        </p:nvSpPr>
        <p:spPr>
          <a:xfrm>
            <a:off x="1200150" y="2132856"/>
            <a:ext cx="38157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Off-grid market developments have been dominated by public sector grant finance programs for institutions and rural electrification.</a:t>
            </a:r>
          </a:p>
          <a:p>
            <a:endParaRPr lang="en-US"/>
          </a:p>
          <a:p>
            <a:r>
              <a:rPr lang="en-US"/>
              <a:t>Private sector opportunities are emerging and becoming viable quickly as technology improves, costs decrease and finance models open up.</a:t>
            </a:r>
          </a:p>
          <a:p>
            <a:endParaRPr lang="en-US"/>
          </a:p>
          <a:p>
            <a:r>
              <a:rPr lang="en-US"/>
              <a:t>Small island communities beginning already to shift from diesel to solar/battery for financial </a:t>
            </a:r>
            <a:r>
              <a:rPr lang="en-US" u="sng"/>
              <a:t>and</a:t>
            </a:r>
            <a:r>
              <a:rPr lang="en-US"/>
              <a:t> environmental reasons.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816399-23BD-4DFC-98F5-7BDBA6E02892}"/>
              </a:ext>
            </a:extLst>
          </p:cNvPr>
          <p:cNvSpPr txBox="1"/>
          <p:nvPr/>
        </p:nvSpPr>
        <p:spPr>
          <a:xfrm rot="19965111">
            <a:off x="7831360" y="2578503"/>
            <a:ext cx="1297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© GIZ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840A85-11AB-4F24-8AC1-7F95731D67E8}"/>
              </a:ext>
            </a:extLst>
          </p:cNvPr>
          <p:cNvSpPr txBox="1"/>
          <p:nvPr/>
        </p:nvSpPr>
        <p:spPr>
          <a:xfrm rot="19965111">
            <a:off x="10056439" y="4291813"/>
            <a:ext cx="1297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© GIZ Sumi Teufel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4255D-99E1-4AAE-9580-38336107CD6D}"/>
              </a:ext>
            </a:extLst>
          </p:cNvPr>
          <p:cNvSpPr txBox="1"/>
          <p:nvPr/>
        </p:nvSpPr>
        <p:spPr>
          <a:xfrm rot="19965111">
            <a:off x="7831360" y="5649026"/>
            <a:ext cx="1297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© GIZ</a:t>
            </a:r>
          </a:p>
        </p:txBody>
      </p:sp>
    </p:spTree>
    <p:extLst>
      <p:ext uri="{BB962C8B-B14F-4D97-AF65-F5344CB8AC3E}">
        <p14:creationId xmlns:p14="http://schemas.microsoft.com/office/powerpoint/2010/main" val="158248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5131B9-97F8-6247-9875-B56CA0AD8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944308"/>
              </p:ext>
            </p:extLst>
          </p:nvPr>
        </p:nvGraphicFramePr>
        <p:xfrm>
          <a:off x="4871864" y="-315416"/>
          <a:ext cx="5653421" cy="768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D5E3FB-B50C-BF4B-B5DE-15A8F65F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Models, Drivers and Challenges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5D1C8-55C9-3A4C-9803-3FA8D5CF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5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1B601-DECC-E84C-AD67-57C27E52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FC3-27BA-4850-BA9E-58C033193188}" type="datetime1">
              <a:rPr lang="en-GB" smtClean="0"/>
              <a:t>01/06/2021</a:t>
            </a:fld>
            <a:endParaRPr lang="de-D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38E90A-69F1-0C4C-8AA8-F41F8E35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525781"/>
            <a:ext cx="5328592" cy="1224136"/>
          </a:xfrm>
        </p:spPr>
        <p:txBody>
          <a:bodyPr/>
          <a:lstStyle/>
          <a:p>
            <a:r>
              <a:rPr lang="en-US"/>
              <a:t>Business Case II: Markets for Grid-Connected 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F9D19-BFC9-5B4B-89E4-42EFC2F1C3F5}"/>
              </a:ext>
            </a:extLst>
          </p:cNvPr>
          <p:cNvSpPr txBox="1"/>
          <p:nvPr/>
        </p:nvSpPr>
        <p:spPr>
          <a:xfrm>
            <a:off x="1263214" y="2645756"/>
            <a:ext cx="38157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Grid-connected solar storage market is just beginning to develop.</a:t>
            </a:r>
          </a:p>
          <a:p>
            <a:endParaRPr lang="en-US" sz="2000"/>
          </a:p>
          <a:p>
            <a:r>
              <a:rPr lang="en-US" sz="2000"/>
              <a:t>Evolving opportunities in a competitive C&amp;I environment.</a:t>
            </a:r>
          </a:p>
          <a:p>
            <a:endParaRPr lang="en-US" sz="2000"/>
          </a:p>
          <a:p>
            <a:r>
              <a:rPr lang="en-US" sz="2000"/>
              <a:t>Public sector utility markets for battery storage likely to develop in more distant future.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3DED5-4E51-4A72-82C1-87A40E226CD5}"/>
              </a:ext>
            </a:extLst>
          </p:cNvPr>
          <p:cNvSpPr txBox="1"/>
          <p:nvPr/>
        </p:nvSpPr>
        <p:spPr>
          <a:xfrm rot="19965111">
            <a:off x="6858379" y="1657584"/>
            <a:ext cx="1297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© GIZ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91667-40CE-446A-85A5-10F17BEFB988}"/>
              </a:ext>
            </a:extLst>
          </p:cNvPr>
          <p:cNvSpPr txBox="1"/>
          <p:nvPr/>
        </p:nvSpPr>
        <p:spPr>
          <a:xfrm rot="19965111">
            <a:off x="9090628" y="5659964"/>
            <a:ext cx="12973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>
                <a:solidFill>
                  <a:schemeClr val="bg1"/>
                </a:solidFill>
              </a:rPr>
              <a:t>© GIZ</a:t>
            </a:r>
          </a:p>
        </p:txBody>
      </p:sp>
    </p:spTree>
    <p:extLst>
      <p:ext uri="{BB962C8B-B14F-4D97-AF65-F5344CB8AC3E}">
        <p14:creationId xmlns:p14="http://schemas.microsoft.com/office/powerpoint/2010/main" val="3373123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1C0F29-428B-DE4E-A767-50A890E36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349500"/>
            <a:ext cx="7416800" cy="3827463"/>
          </a:xfrm>
        </p:spPr>
        <p:txBody>
          <a:bodyPr/>
          <a:lstStyle/>
          <a:p>
            <a:r>
              <a:rPr lang="en-US"/>
              <a:t>No horizon for net metering or wheeling in most markets</a:t>
            </a:r>
          </a:p>
          <a:p>
            <a:r>
              <a:rPr lang="en-US"/>
              <a:t>Private sector will have to work with Government to develop regulation and exemptions</a:t>
            </a:r>
          </a:p>
          <a:p>
            <a:r>
              <a:rPr lang="en-US"/>
              <a:t>Some tax-exempt environments BUT</a:t>
            </a:r>
          </a:p>
          <a:p>
            <a:r>
              <a:rPr lang="en-US"/>
              <a:t>Battery storage is still a difficult sell for duty exemption and tax breaks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0207B-CDBC-2D4E-A783-D4FF263F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Models, Drivers and Challenges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5853C-60BA-D84C-BB6E-35402A40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6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FD75F-640A-EC4D-89AA-1EA0F6F9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FC3-27BA-4850-BA9E-58C033193188}" type="datetime1">
              <a:rPr lang="en-GB" smtClean="0"/>
              <a:t>01/06/2021</a:t>
            </a:fld>
            <a:endParaRPr lang="de-D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54AD05-BFBC-FC4F-BF92-8B1AE3D0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Regulatory Issues</a:t>
            </a:r>
          </a:p>
        </p:txBody>
      </p:sp>
    </p:spTree>
    <p:extLst>
      <p:ext uri="{BB962C8B-B14F-4D97-AF65-F5344CB8AC3E}">
        <p14:creationId xmlns:p14="http://schemas.microsoft.com/office/powerpoint/2010/main" val="3886510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D4F13-44DA-7C48-B3F9-7DAA71947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Models, Drivers and Challenges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E51BF-E2BA-5E42-9EDC-04AA1EED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7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6597E-39A8-4C4F-AFE4-57B2864C1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FC3-27BA-4850-BA9E-58C033193188}" type="datetime1">
              <a:rPr lang="en-GB" smtClean="0"/>
              <a:t>01/06/2021</a:t>
            </a:fld>
            <a:endParaRPr lang="de-D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608535A-2934-A847-9B50-14D2C1997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Drivers for Market Development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D817A9-2DFA-4446-8A6D-9C00A23A251B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Price reductions ($137/kWh in 2020</a:t>
            </a:r>
            <a:r>
              <a:rPr lang="en-US">
                <a:ea typeface="+mn-lt"/>
                <a:cs typeface="+mn-lt"/>
              </a:rPr>
              <a:t>)</a:t>
            </a:r>
            <a:r>
              <a:rPr lang="en-US" sz="1800" baseline="30000">
                <a:ea typeface="+mn-lt"/>
                <a:cs typeface="+mn-lt"/>
              </a:rPr>
              <a:t>1</a:t>
            </a:r>
            <a:r>
              <a:rPr lang="en-US">
                <a:ea typeface="+mn-lt"/>
                <a:cs typeface="+mn-lt"/>
              </a:rPr>
              <a:t> </a:t>
            </a:r>
            <a:endParaRPr lang="en-US"/>
          </a:p>
          <a:p>
            <a:r>
              <a:rPr lang="en-US"/>
              <a:t>Developing consumer market niches</a:t>
            </a:r>
          </a:p>
          <a:p>
            <a:r>
              <a:rPr lang="en-US"/>
              <a:t>Battery technology (lead acid, </a:t>
            </a:r>
            <a:r>
              <a:rPr lang="en-US" err="1"/>
              <a:t>LiOH</a:t>
            </a:r>
            <a:r>
              <a:rPr lang="en-US"/>
              <a:t>, capacitors…)</a:t>
            </a:r>
          </a:p>
          <a:p>
            <a:r>
              <a:rPr lang="en-US"/>
              <a:t>Solar PV market development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132BA-20B6-994E-BAE0-439950C722D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Drivers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83013BE-FDD9-5941-B241-CF5CF13DFB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666038"/>
              </p:ext>
            </p:extLst>
          </p:nvPr>
        </p:nvGraphicFramePr>
        <p:xfrm>
          <a:off x="4655840" y="1335351"/>
          <a:ext cx="7704856" cy="523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006F970-6F12-4629-A935-598B27513C8B}"/>
              </a:ext>
            </a:extLst>
          </p:cNvPr>
          <p:cNvSpPr txBox="1"/>
          <p:nvPr/>
        </p:nvSpPr>
        <p:spPr>
          <a:xfrm>
            <a:off x="8615680" y="6187440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GB" sz="900" baseline="30000">
                <a:ea typeface="+mn-lt"/>
                <a:cs typeface="+mn-lt"/>
              </a:rPr>
              <a:t>1</a:t>
            </a:r>
            <a:r>
              <a:rPr lang="en-GB" sz="900">
                <a:ea typeface="+mn-lt"/>
                <a:cs typeface="+mn-lt"/>
              </a:rPr>
              <a:t> </a:t>
            </a:r>
            <a:r>
              <a:rPr lang="en-GB" sz="900" err="1">
                <a:ea typeface="+mn-lt"/>
                <a:cs typeface="+mn-lt"/>
              </a:rPr>
              <a:t>BloombergNEF</a:t>
            </a:r>
            <a:r>
              <a:rPr lang="en-GB" sz="900">
                <a:ea typeface="+mn-lt"/>
                <a:cs typeface="+mn-lt"/>
              </a:rPr>
              <a:t> (2020)</a:t>
            </a:r>
            <a:endParaRPr lang="en-US" sz="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17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54622C-D2FD-0E41-B0B9-8F23D713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Models, Drivers and Challenges</a:t>
            </a:r>
            <a:endParaRPr lang="de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34E83-879B-8249-B323-16DEBA3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8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EBA50-E2E0-5444-9FCF-BFDF7340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9C03-FB52-4979-8A87-E02B970ABCA6}" type="datetime1">
              <a:rPr lang="en-GB" smtClean="0"/>
              <a:t>01/06/2021</a:t>
            </a:fld>
            <a:endParaRPr lang="de-D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ADEE5B-8E3E-F043-BEAC-B42462775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for Market Development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29AE7F-BA78-A44D-9D04-5A1C125DE5FE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/>
              <a:t>Technical capacity </a:t>
            </a:r>
          </a:p>
          <a:p>
            <a:r>
              <a:rPr lang="en-US"/>
              <a:t>Market awareness &amp; confidence</a:t>
            </a:r>
          </a:p>
          <a:p>
            <a:r>
              <a:rPr lang="en-US"/>
              <a:t>Financing (business)</a:t>
            </a:r>
          </a:p>
          <a:p>
            <a:r>
              <a:rPr lang="en-US"/>
              <a:t>Financing (consumer)</a:t>
            </a:r>
          </a:p>
          <a:p>
            <a:r>
              <a:rPr lang="en-US"/>
              <a:t>Government regulations &amp; grid acceptance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D6A241-D77C-CF4A-AC45-2118958D18C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/>
              <a:t>Challenges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9B103-305F-6945-8E2D-77E9C91BE70D}"/>
              </a:ext>
            </a:extLst>
          </p:cNvPr>
          <p:cNvSpPr txBox="1"/>
          <p:nvPr/>
        </p:nvSpPr>
        <p:spPr>
          <a:xfrm>
            <a:off x="7392144" y="3140968"/>
            <a:ext cx="381642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Experience with </a:t>
            </a:r>
            <a:r>
              <a:rPr lang="en-US" sz="2000" b="1">
                <a:solidFill>
                  <a:srgbClr val="15BE69"/>
                </a:solidFill>
              </a:rPr>
              <a:t>solar PV markets </a:t>
            </a:r>
            <a:r>
              <a:rPr lang="en-US" sz="2000"/>
              <a:t>(C&amp;I, PPA, mini-grids, stand-alone) provide an excellent road map for the development of storage markets in individual countries</a:t>
            </a:r>
          </a:p>
        </p:txBody>
      </p:sp>
    </p:spTree>
    <p:extLst>
      <p:ext uri="{BB962C8B-B14F-4D97-AF65-F5344CB8AC3E}">
        <p14:creationId xmlns:p14="http://schemas.microsoft.com/office/powerpoint/2010/main" val="407034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52B2E8-B0DA-4729-A6D5-D484FAEE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150" y="2132856"/>
            <a:ext cx="10153650" cy="4044107"/>
          </a:xfrm>
        </p:spPr>
        <p:txBody>
          <a:bodyPr/>
          <a:lstStyle/>
          <a:p>
            <a:pPr marL="0" lvl="0" indent="0" defTabSz="89535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9CCCC"/>
              </a:buClr>
              <a:buNone/>
            </a:pPr>
            <a:r>
              <a:rPr lang="en-US" b="1">
                <a:solidFill>
                  <a:schemeClr val="accent1"/>
                </a:solidFill>
              </a:rPr>
              <a:t>Applications for support can be submitted at:</a:t>
            </a:r>
          </a:p>
          <a:p>
            <a:pPr marL="0" lvl="0" indent="0" defTabSz="89535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9CCCC"/>
              </a:buClr>
              <a:buNone/>
            </a:pPr>
            <a:r>
              <a:rPr lang="en-US" sz="2000">
                <a:hlinkClick r:id="rId2"/>
              </a:rPr>
              <a:t>https://www.ccreee.org/ppf/</a:t>
            </a:r>
            <a:endParaRPr lang="en-US" sz="2000"/>
          </a:p>
          <a:p>
            <a:pPr marL="0" lvl="0" indent="0" defTabSz="89535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9CCCC"/>
              </a:buClr>
              <a:buNone/>
            </a:pPr>
            <a:endParaRPr kumimoji="1" lang="en-US" sz="1800" kern="0">
              <a:ea typeface="ＭＳ Ｐゴシック" charset="0"/>
              <a:cs typeface="Calibri"/>
            </a:endParaRPr>
          </a:p>
          <a:p>
            <a:pPr lvl="0" defTabSz="895350" eaLnBrk="0" fontAlgn="base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rgbClr val="FFFFFF">
                  <a:lumMod val="50000"/>
                </a:srgbClr>
              </a:buClr>
              <a:defRPr/>
            </a:pPr>
            <a:r>
              <a:rPr kumimoji="1" lang="en-US" sz="1800" kern="0">
                <a:ea typeface="ＭＳ Ｐゴシック" charset="0"/>
                <a:cs typeface="Calibri"/>
              </a:rPr>
              <a:t>Information is treated confidentially;</a:t>
            </a:r>
          </a:p>
          <a:p>
            <a:pPr lvl="0" defTabSz="895350" eaLnBrk="0" fontAlgn="base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>
                <a:srgbClr val="FFFFFF">
                  <a:lumMod val="50000"/>
                </a:srgbClr>
              </a:buClr>
              <a:defRPr/>
            </a:pPr>
            <a:r>
              <a:rPr kumimoji="1" lang="en-US" sz="1800" kern="0">
                <a:ea typeface="ＭＳ Ｐゴシック" charset="0"/>
                <a:cs typeface="Calibri"/>
              </a:rPr>
              <a:t>Applications are evaluated by CCREEE, PFAN and GET.invest experts in rounds.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7B9E6-731B-4DC9-9969-604DDD81E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Business Models, Drivers and Challenges</a:t>
            </a:r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B95B67-E082-4B0C-9FFA-B587F4A4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36B98-BB28-4494-8FE7-F5744B329DA6}" type="slidenum">
              <a:rPr lang="de-DE" smtClean="0"/>
              <a:t>9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ECF29-6654-48F9-A4F8-39A8BC47F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6FC3-27BA-4850-BA9E-58C033193188}" type="datetime1">
              <a:rPr lang="en-GB" smtClean="0"/>
              <a:t>01/06/2021</a:t>
            </a:fld>
            <a:endParaRPr lang="de-D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5C999F-AEA2-454B-AD0B-374DB67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620688"/>
            <a:ext cx="8064202" cy="1224136"/>
          </a:xfrm>
        </p:spPr>
        <p:txBody>
          <a:bodyPr/>
          <a:lstStyle/>
          <a:p>
            <a:r>
              <a:rPr lang="en-GB"/>
              <a:t>How to apply for support in the region:</a:t>
            </a:r>
          </a:p>
        </p:txBody>
      </p:sp>
    </p:spTree>
    <p:extLst>
      <p:ext uri="{BB962C8B-B14F-4D97-AF65-F5344CB8AC3E}">
        <p14:creationId xmlns:p14="http://schemas.microsoft.com/office/powerpoint/2010/main" val="1402790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ET invest">
      <a:dk1>
        <a:srgbClr val="000000"/>
      </a:dk1>
      <a:lt1>
        <a:srgbClr val="FFFFFF"/>
      </a:lt1>
      <a:dk2>
        <a:srgbClr val="134093"/>
      </a:dk2>
      <a:lt2>
        <a:srgbClr val="E6E7E8"/>
      </a:lt2>
      <a:accent1>
        <a:srgbClr val="15BE69"/>
      </a:accent1>
      <a:accent2>
        <a:srgbClr val="828B8C"/>
      </a:accent2>
      <a:accent3>
        <a:srgbClr val="B4B9BA"/>
      </a:accent3>
      <a:accent4>
        <a:srgbClr val="E6E7E8"/>
      </a:accent4>
      <a:accent5>
        <a:srgbClr val="FFFFFF"/>
      </a:accent5>
      <a:accent6>
        <a:srgbClr val="FFFFFF"/>
      </a:accent6>
      <a:hlink>
        <a:srgbClr val="134093"/>
      </a:hlink>
      <a:folHlink>
        <a:srgbClr val="13409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0403 giz_get_invest_ppt-template_rz_03 new [Schreibgeschützt]" id="{99F714E2-1290-44CA-A004-01CED3FE6458}" vid="{347272B3-762E-404A-9BA4-762D73B184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B371517CA51A4591FD761B9ADB223C" ma:contentTypeVersion="6" ma:contentTypeDescription="Ein neues Dokument erstellen." ma:contentTypeScope="" ma:versionID="a3199323adbbe0121ec6b247b778b89d">
  <xsd:schema xmlns:xsd="http://www.w3.org/2001/XMLSchema" xmlns:xs="http://www.w3.org/2001/XMLSchema" xmlns:p="http://schemas.microsoft.com/office/2006/metadata/properties" xmlns:ns2="18d388d1-21b6-4723-90bf-9d2d04a13d0a" targetNamespace="http://schemas.microsoft.com/office/2006/metadata/properties" ma:root="true" ma:fieldsID="e5332ef3a5cf6c4af2bdbc2f88963656" ns2:_="">
    <xsd:import namespace="18d388d1-21b6-4723-90bf-9d2d04a13d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BE05E2-CDE7-4396-9D3A-039D99A306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577F61-3B6B-4E97-8693-2A3F97B0D269}">
  <ds:schemaRefs>
    <ds:schemaRef ds:uri="18d388d1-21b6-4723-90bf-9d2d04a13d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4D58696-CFCD-49BC-A211-053088E7466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18d388d1-21b6-4723-90bf-9d2d04a13d0a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02_GETinvest PPT template</Template>
  <TotalTime>0</TotalTime>
  <Words>646</Words>
  <Application>Microsoft Office PowerPoint</Application>
  <PresentationFormat>Widescreen</PresentationFormat>
  <Paragraphs>114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Symbol</vt:lpstr>
      <vt:lpstr>Office</vt:lpstr>
      <vt:lpstr>Solar and Storage in SIDS</vt:lpstr>
      <vt:lpstr>GET.invest in a Nutshell </vt:lpstr>
      <vt:lpstr>CCREEE’s Project Preparation Facility</vt:lpstr>
      <vt:lpstr>Business Case I: Off-Grid Energy Storage</vt:lpstr>
      <vt:lpstr>Business Case II: Markets for Grid-Connected Storage</vt:lpstr>
      <vt:lpstr>Regulatory Issues</vt:lpstr>
      <vt:lpstr>Drivers for Market Development</vt:lpstr>
      <vt:lpstr>Challenges for Market Development</vt:lpstr>
      <vt:lpstr>How to apply for support in the region: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containing a  maximum of three lines</dc:title>
  <dc:creator>Paul van Aalst</dc:creator>
  <cp:lastModifiedBy>Penny Bowen</cp:lastModifiedBy>
  <cp:revision>3</cp:revision>
  <cp:lastPrinted>2019-01-07T16:29:43Z</cp:lastPrinted>
  <dcterms:created xsi:type="dcterms:W3CDTF">2019-04-06T19:42:39Z</dcterms:created>
  <dcterms:modified xsi:type="dcterms:W3CDTF">2021-06-01T16:07:14Z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0x01010044B371517CA51A4591FD761B9ADB223C</vt:lpwstr>
  </property>
</Properties>
</file>